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50"/>
  </p:notesMasterIdLst>
  <p:sldIdLst>
    <p:sldId id="270" r:id="rId2"/>
    <p:sldId id="271" r:id="rId3"/>
    <p:sldId id="272" r:id="rId4"/>
    <p:sldId id="298" r:id="rId5"/>
    <p:sldId id="331" r:id="rId6"/>
    <p:sldId id="332" r:id="rId7"/>
    <p:sldId id="333" r:id="rId8"/>
    <p:sldId id="334" r:id="rId9"/>
    <p:sldId id="335" r:id="rId10"/>
    <p:sldId id="336" r:id="rId11"/>
    <p:sldId id="338" r:id="rId12"/>
    <p:sldId id="339" r:id="rId13"/>
    <p:sldId id="340" r:id="rId14"/>
    <p:sldId id="341" r:id="rId15"/>
    <p:sldId id="342" r:id="rId16"/>
    <p:sldId id="268" r:id="rId17"/>
    <p:sldId id="257" r:id="rId18"/>
    <p:sldId id="258" r:id="rId19"/>
    <p:sldId id="269" r:id="rId20"/>
    <p:sldId id="300" r:id="rId21"/>
    <p:sldId id="296" r:id="rId22"/>
    <p:sldId id="299" r:id="rId23"/>
    <p:sldId id="259" r:id="rId24"/>
    <p:sldId id="261" r:id="rId25"/>
    <p:sldId id="301" r:id="rId26"/>
    <p:sldId id="302" r:id="rId27"/>
    <p:sldId id="303" r:id="rId28"/>
    <p:sldId id="343" r:id="rId29"/>
    <p:sldId id="344" r:id="rId30"/>
    <p:sldId id="304" r:id="rId31"/>
    <p:sldId id="305" r:id="rId32"/>
    <p:sldId id="345" r:id="rId33"/>
    <p:sldId id="295" r:id="rId34"/>
    <p:sldId id="312" r:id="rId35"/>
    <p:sldId id="313" r:id="rId36"/>
    <p:sldId id="314" r:id="rId37"/>
    <p:sldId id="315" r:id="rId38"/>
    <p:sldId id="316" r:id="rId39"/>
    <p:sldId id="317" r:id="rId40"/>
    <p:sldId id="319" r:id="rId41"/>
    <p:sldId id="320" r:id="rId42"/>
    <p:sldId id="323" r:id="rId43"/>
    <p:sldId id="324" r:id="rId44"/>
    <p:sldId id="326" r:id="rId45"/>
    <p:sldId id="327" r:id="rId46"/>
    <p:sldId id="322" r:id="rId47"/>
    <p:sldId id="325" r:id="rId48"/>
    <p:sldId id="321" r:id="rId4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 d="100"/>
          <a:sy n="10" d="100"/>
        </p:scale>
        <p:origin x="-42"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D0401E-CB52-41E5-8777-FF9B6D88DD59}" type="doc">
      <dgm:prSet loTypeId="urn:microsoft.com/office/officeart/2005/8/layout/cycle7" loCatId="cycle" qsTypeId="urn:microsoft.com/office/officeart/2005/8/quickstyle/3d3" qsCatId="3D" csTypeId="urn:microsoft.com/office/officeart/2005/8/colors/colorful2" csCatId="colorful" phldr="1"/>
      <dgm:spPr/>
      <dgm:t>
        <a:bodyPr/>
        <a:lstStyle/>
        <a:p>
          <a:endParaRPr lang="ru-RU"/>
        </a:p>
      </dgm:t>
    </dgm:pt>
    <dgm:pt modelId="{FB048C65-36EC-4074-8493-82E6989A1A06}">
      <dgm:prSet phldrT="[Текст]" custT="1"/>
      <dgm:spPr>
        <a:solidFill>
          <a:schemeClr val="accent2">
            <a:lumMod val="75000"/>
          </a:schemeClr>
        </a:solidFill>
      </dgm:spPr>
      <dgm:t>
        <a:bodyPr/>
        <a:lstStyle/>
        <a:p>
          <a:r>
            <a:rPr lang="kk-KZ" sz="3200" b="1" dirty="0" smtClean="0">
              <a:latin typeface="Times New Roman" pitchFamily="18" charset="0"/>
              <a:cs typeface="Times New Roman" pitchFamily="18" charset="0"/>
            </a:rPr>
            <a:t>Сөйлеу тіл кемістіктерінің топтастырылуы</a:t>
          </a:r>
          <a:endParaRPr lang="ru-RU" sz="3200" b="1" dirty="0">
            <a:latin typeface="Times New Roman" pitchFamily="18" charset="0"/>
            <a:cs typeface="Times New Roman" pitchFamily="18" charset="0"/>
          </a:endParaRPr>
        </a:p>
      </dgm:t>
    </dgm:pt>
    <dgm:pt modelId="{619F9ABA-45BD-4227-B040-E286D873469A}" type="parTrans" cxnId="{8F35ED0F-DB31-4BDD-8ADE-3BE49C3466B8}">
      <dgm:prSet/>
      <dgm:spPr/>
      <dgm:t>
        <a:bodyPr/>
        <a:lstStyle/>
        <a:p>
          <a:endParaRPr lang="ru-RU"/>
        </a:p>
      </dgm:t>
    </dgm:pt>
    <dgm:pt modelId="{3A448606-6677-45C5-87CA-9D4A0E9FD9A7}" type="sibTrans" cxnId="{8F35ED0F-DB31-4BDD-8ADE-3BE49C3466B8}">
      <dgm:prSet/>
      <dgm:spPr>
        <a:solidFill>
          <a:schemeClr val="accent2">
            <a:lumMod val="20000"/>
            <a:lumOff val="80000"/>
          </a:schemeClr>
        </a:solidFill>
        <a:ln>
          <a:solidFill>
            <a:schemeClr val="tx1"/>
          </a:solidFill>
        </a:ln>
      </dgm:spPr>
      <dgm:t>
        <a:bodyPr/>
        <a:lstStyle/>
        <a:p>
          <a:endParaRPr lang="ru-RU"/>
        </a:p>
      </dgm:t>
    </dgm:pt>
    <dgm:pt modelId="{586E9A59-E5FA-4297-B0CB-9D9D26964B77}">
      <dgm:prSet phldrT="[Текст]" custT="1"/>
      <dgm:spPr>
        <a:solidFill>
          <a:schemeClr val="accent2">
            <a:lumMod val="40000"/>
            <a:lumOff val="60000"/>
          </a:schemeClr>
        </a:solidFill>
      </dgm:spPr>
      <dgm:t>
        <a:bodyPr/>
        <a:lstStyle/>
        <a:p>
          <a:r>
            <a:rPr lang="kk-KZ" sz="2800" dirty="0" smtClean="0">
              <a:solidFill>
                <a:schemeClr val="tx1"/>
              </a:solidFill>
              <a:latin typeface="Times New Roman" pitchFamily="18" charset="0"/>
              <a:cs typeface="Times New Roman" pitchFamily="18" charset="0"/>
            </a:rPr>
            <a:t>Педагогикалық-психологиялық </a:t>
          </a:r>
          <a:r>
            <a:rPr lang="ru-RU" sz="2800" dirty="0" err="1" smtClean="0">
              <a:solidFill>
                <a:schemeClr val="tx1"/>
              </a:solidFill>
              <a:latin typeface="Times New Roman" pitchFamily="18" charset="0"/>
              <a:cs typeface="Times New Roman" pitchFamily="18" charset="0"/>
            </a:rPr>
            <a:t>классификациясы</a:t>
          </a:r>
          <a:endParaRPr lang="ru-RU" sz="2800" dirty="0">
            <a:solidFill>
              <a:schemeClr val="tx1"/>
            </a:solidFill>
            <a:latin typeface="Times New Roman" pitchFamily="18" charset="0"/>
            <a:cs typeface="Times New Roman" pitchFamily="18" charset="0"/>
          </a:endParaRPr>
        </a:p>
      </dgm:t>
    </dgm:pt>
    <dgm:pt modelId="{624188AE-310C-4349-A8B0-86AF61096FA6}" type="parTrans" cxnId="{7B381F99-DC18-407A-B7BB-8541AD64AB2E}">
      <dgm:prSet/>
      <dgm:spPr/>
      <dgm:t>
        <a:bodyPr/>
        <a:lstStyle/>
        <a:p>
          <a:endParaRPr lang="ru-RU"/>
        </a:p>
      </dgm:t>
    </dgm:pt>
    <dgm:pt modelId="{58588F72-6383-4D89-804A-19CE859754EC}" type="sibTrans" cxnId="{7B381F99-DC18-407A-B7BB-8541AD64AB2E}">
      <dgm:prSet/>
      <dgm:spPr>
        <a:solidFill>
          <a:schemeClr val="accent2">
            <a:lumMod val="40000"/>
            <a:lumOff val="60000"/>
          </a:schemeClr>
        </a:solidFill>
      </dgm:spPr>
      <dgm:t>
        <a:bodyPr/>
        <a:lstStyle/>
        <a:p>
          <a:endParaRPr lang="ru-RU"/>
        </a:p>
      </dgm:t>
    </dgm:pt>
    <dgm:pt modelId="{01E612CC-DBCD-44A1-A5F3-C6965919974F}">
      <dgm:prSet phldrT="[Текст]" custT="1"/>
      <dgm:spPr>
        <a:solidFill>
          <a:schemeClr val="accent2">
            <a:lumMod val="40000"/>
            <a:lumOff val="60000"/>
          </a:schemeClr>
        </a:solidFill>
      </dgm:spPr>
      <dgm:t>
        <a:bodyPr/>
        <a:lstStyle/>
        <a:p>
          <a:r>
            <a:rPr lang="kk-KZ" sz="2800" dirty="0" smtClean="0">
              <a:solidFill>
                <a:schemeClr val="tx1"/>
              </a:solidFill>
              <a:latin typeface="Times New Roman" pitchFamily="18" charset="0"/>
              <a:cs typeface="Times New Roman" pitchFamily="18" charset="0"/>
            </a:rPr>
            <a:t>Клиникалық-педагогикалық </a:t>
          </a:r>
          <a:r>
            <a:rPr lang="ru-RU" sz="2800" dirty="0" err="1" smtClean="0">
              <a:solidFill>
                <a:schemeClr val="tx1"/>
              </a:solidFill>
              <a:latin typeface="Times New Roman" pitchFamily="18" charset="0"/>
              <a:cs typeface="Times New Roman" pitchFamily="18" charset="0"/>
            </a:rPr>
            <a:t>классификациясы</a:t>
          </a:r>
          <a:endParaRPr lang="ru-RU" sz="2800" dirty="0">
            <a:solidFill>
              <a:schemeClr val="tx1"/>
            </a:solidFill>
            <a:latin typeface="Times New Roman" pitchFamily="18" charset="0"/>
            <a:cs typeface="Times New Roman" pitchFamily="18" charset="0"/>
          </a:endParaRPr>
        </a:p>
      </dgm:t>
    </dgm:pt>
    <dgm:pt modelId="{5400AF51-46C5-43B5-A1FF-B959D0C3EBEB}" type="parTrans" cxnId="{8C81FF1D-F371-4F65-B270-B8FDC6880852}">
      <dgm:prSet/>
      <dgm:spPr/>
      <dgm:t>
        <a:bodyPr/>
        <a:lstStyle/>
        <a:p>
          <a:endParaRPr lang="ru-RU"/>
        </a:p>
      </dgm:t>
    </dgm:pt>
    <dgm:pt modelId="{A38043A5-0171-495B-86E4-F81053AD9C28}" type="sibTrans" cxnId="{8C81FF1D-F371-4F65-B270-B8FDC6880852}">
      <dgm:prSet/>
      <dgm:spPr>
        <a:solidFill>
          <a:schemeClr val="accent2">
            <a:lumMod val="20000"/>
            <a:lumOff val="80000"/>
          </a:schemeClr>
        </a:solidFill>
        <a:ln>
          <a:solidFill>
            <a:schemeClr val="tx1"/>
          </a:solidFill>
        </a:ln>
      </dgm:spPr>
      <dgm:t>
        <a:bodyPr/>
        <a:lstStyle/>
        <a:p>
          <a:endParaRPr lang="ru-RU"/>
        </a:p>
      </dgm:t>
    </dgm:pt>
    <dgm:pt modelId="{E14BCA14-F4BD-449F-A869-44AC59EBBE73}" type="pres">
      <dgm:prSet presAssocID="{8BD0401E-CB52-41E5-8777-FF9B6D88DD59}" presName="Name0" presStyleCnt="0">
        <dgm:presLayoutVars>
          <dgm:dir/>
          <dgm:resizeHandles val="exact"/>
        </dgm:presLayoutVars>
      </dgm:prSet>
      <dgm:spPr/>
      <dgm:t>
        <a:bodyPr/>
        <a:lstStyle/>
        <a:p>
          <a:endParaRPr lang="ru-RU"/>
        </a:p>
      </dgm:t>
    </dgm:pt>
    <dgm:pt modelId="{43E89BC8-8E2E-450B-83AB-F3CDD255E407}" type="pres">
      <dgm:prSet presAssocID="{FB048C65-36EC-4074-8493-82E6989A1A06}" presName="node" presStyleLbl="node1" presStyleIdx="0" presStyleCnt="3" custScaleX="154492">
        <dgm:presLayoutVars>
          <dgm:bulletEnabled val="1"/>
        </dgm:presLayoutVars>
      </dgm:prSet>
      <dgm:spPr/>
      <dgm:t>
        <a:bodyPr/>
        <a:lstStyle/>
        <a:p>
          <a:endParaRPr lang="ru-RU"/>
        </a:p>
      </dgm:t>
    </dgm:pt>
    <dgm:pt modelId="{7A333B30-3CD0-4842-8243-C93ACDAB188C}" type="pres">
      <dgm:prSet presAssocID="{3A448606-6677-45C5-87CA-9D4A0E9FD9A7}" presName="sibTrans" presStyleLbl="sibTrans2D1" presStyleIdx="0" presStyleCnt="3" custScaleX="256552"/>
      <dgm:spPr/>
      <dgm:t>
        <a:bodyPr/>
        <a:lstStyle/>
        <a:p>
          <a:endParaRPr lang="ru-RU"/>
        </a:p>
      </dgm:t>
    </dgm:pt>
    <dgm:pt modelId="{61F4521F-044E-4159-9E0A-967147C6B0AA}" type="pres">
      <dgm:prSet presAssocID="{3A448606-6677-45C5-87CA-9D4A0E9FD9A7}" presName="connectorText" presStyleLbl="sibTrans2D1" presStyleIdx="0" presStyleCnt="3"/>
      <dgm:spPr/>
      <dgm:t>
        <a:bodyPr/>
        <a:lstStyle/>
        <a:p>
          <a:endParaRPr lang="ru-RU"/>
        </a:p>
      </dgm:t>
    </dgm:pt>
    <dgm:pt modelId="{F718B372-707D-4659-BB0D-F48D99D301D2}" type="pres">
      <dgm:prSet presAssocID="{586E9A59-E5FA-4297-B0CB-9D9D26964B77}" presName="node" presStyleLbl="node1" presStyleIdx="1" presStyleCnt="3" custScaleX="124770" custRadScaleRad="96059" custRadScaleInc="-14469">
        <dgm:presLayoutVars>
          <dgm:bulletEnabled val="1"/>
        </dgm:presLayoutVars>
      </dgm:prSet>
      <dgm:spPr/>
      <dgm:t>
        <a:bodyPr/>
        <a:lstStyle/>
        <a:p>
          <a:endParaRPr lang="ru-RU"/>
        </a:p>
      </dgm:t>
    </dgm:pt>
    <dgm:pt modelId="{8282F974-AE8A-4599-88FD-9A8643F736D5}" type="pres">
      <dgm:prSet presAssocID="{58588F72-6383-4D89-804A-19CE859754EC}" presName="sibTrans" presStyleLbl="sibTrans2D1" presStyleIdx="1" presStyleCnt="3"/>
      <dgm:spPr/>
      <dgm:t>
        <a:bodyPr/>
        <a:lstStyle/>
        <a:p>
          <a:endParaRPr lang="ru-RU"/>
        </a:p>
      </dgm:t>
    </dgm:pt>
    <dgm:pt modelId="{F14A422F-DDE6-4A8A-B588-F45EA2EB6ECB}" type="pres">
      <dgm:prSet presAssocID="{58588F72-6383-4D89-804A-19CE859754EC}" presName="connectorText" presStyleLbl="sibTrans2D1" presStyleIdx="1" presStyleCnt="3"/>
      <dgm:spPr/>
      <dgm:t>
        <a:bodyPr/>
        <a:lstStyle/>
        <a:p>
          <a:endParaRPr lang="ru-RU"/>
        </a:p>
      </dgm:t>
    </dgm:pt>
    <dgm:pt modelId="{20391EA1-52A9-40FD-99F5-93AADA972E86}" type="pres">
      <dgm:prSet presAssocID="{01E612CC-DBCD-44A1-A5F3-C6965919974F}" presName="node" presStyleLbl="node1" presStyleIdx="2" presStyleCnt="3" custScaleX="127066" custRadScaleRad="80557" custRadScaleInc="10476">
        <dgm:presLayoutVars>
          <dgm:bulletEnabled val="1"/>
        </dgm:presLayoutVars>
      </dgm:prSet>
      <dgm:spPr/>
      <dgm:t>
        <a:bodyPr/>
        <a:lstStyle/>
        <a:p>
          <a:endParaRPr lang="ru-RU"/>
        </a:p>
      </dgm:t>
    </dgm:pt>
    <dgm:pt modelId="{B20D0E18-AF77-4A9A-B936-B9C53AA67021}" type="pres">
      <dgm:prSet presAssocID="{A38043A5-0171-495B-86E4-F81053AD9C28}" presName="sibTrans" presStyleLbl="sibTrans2D1" presStyleIdx="2" presStyleCnt="3" custScaleX="258343"/>
      <dgm:spPr/>
      <dgm:t>
        <a:bodyPr/>
        <a:lstStyle/>
        <a:p>
          <a:endParaRPr lang="ru-RU"/>
        </a:p>
      </dgm:t>
    </dgm:pt>
    <dgm:pt modelId="{860EFCD1-1D2E-40F3-948B-9B5F1D4FB5AD}" type="pres">
      <dgm:prSet presAssocID="{A38043A5-0171-495B-86E4-F81053AD9C28}" presName="connectorText" presStyleLbl="sibTrans2D1" presStyleIdx="2" presStyleCnt="3"/>
      <dgm:spPr/>
      <dgm:t>
        <a:bodyPr/>
        <a:lstStyle/>
        <a:p>
          <a:endParaRPr lang="ru-RU"/>
        </a:p>
      </dgm:t>
    </dgm:pt>
  </dgm:ptLst>
  <dgm:cxnLst>
    <dgm:cxn modelId="{0493A1C4-C878-41D4-95F1-9F230D0EF7C8}" type="presOf" srcId="{58588F72-6383-4D89-804A-19CE859754EC}" destId="{F14A422F-DDE6-4A8A-B588-F45EA2EB6ECB}" srcOrd="1" destOrd="0" presId="urn:microsoft.com/office/officeart/2005/8/layout/cycle7"/>
    <dgm:cxn modelId="{32EA2C9F-00C5-4AF7-8C50-9428834524F1}" type="presOf" srcId="{58588F72-6383-4D89-804A-19CE859754EC}" destId="{8282F974-AE8A-4599-88FD-9A8643F736D5}" srcOrd="0" destOrd="0" presId="urn:microsoft.com/office/officeart/2005/8/layout/cycle7"/>
    <dgm:cxn modelId="{8C768591-99E3-4EE2-AEAF-4DC363F4EEAF}" type="presOf" srcId="{586E9A59-E5FA-4297-B0CB-9D9D26964B77}" destId="{F718B372-707D-4659-BB0D-F48D99D301D2}" srcOrd="0" destOrd="0" presId="urn:microsoft.com/office/officeart/2005/8/layout/cycle7"/>
    <dgm:cxn modelId="{99D3D556-6C66-47EA-AA4C-61A335B9AD6E}" type="presOf" srcId="{01E612CC-DBCD-44A1-A5F3-C6965919974F}" destId="{20391EA1-52A9-40FD-99F5-93AADA972E86}" srcOrd="0" destOrd="0" presId="urn:microsoft.com/office/officeart/2005/8/layout/cycle7"/>
    <dgm:cxn modelId="{4BB1462E-3A9E-4862-8B97-EE76C2079C5A}" type="presOf" srcId="{A38043A5-0171-495B-86E4-F81053AD9C28}" destId="{B20D0E18-AF77-4A9A-B936-B9C53AA67021}" srcOrd="0" destOrd="0" presId="urn:microsoft.com/office/officeart/2005/8/layout/cycle7"/>
    <dgm:cxn modelId="{7B381F99-DC18-407A-B7BB-8541AD64AB2E}" srcId="{8BD0401E-CB52-41E5-8777-FF9B6D88DD59}" destId="{586E9A59-E5FA-4297-B0CB-9D9D26964B77}" srcOrd="1" destOrd="0" parTransId="{624188AE-310C-4349-A8B0-86AF61096FA6}" sibTransId="{58588F72-6383-4D89-804A-19CE859754EC}"/>
    <dgm:cxn modelId="{389239D4-9BE8-48A0-8464-2789404D10C8}" type="presOf" srcId="{3A448606-6677-45C5-87CA-9D4A0E9FD9A7}" destId="{7A333B30-3CD0-4842-8243-C93ACDAB188C}" srcOrd="0" destOrd="0" presId="urn:microsoft.com/office/officeart/2005/8/layout/cycle7"/>
    <dgm:cxn modelId="{1B680DED-51C8-49A0-B3B2-6BAA753B836D}" type="presOf" srcId="{3A448606-6677-45C5-87CA-9D4A0E9FD9A7}" destId="{61F4521F-044E-4159-9E0A-967147C6B0AA}" srcOrd="1" destOrd="0" presId="urn:microsoft.com/office/officeart/2005/8/layout/cycle7"/>
    <dgm:cxn modelId="{DC5A9787-7FD5-4BA8-9E5A-E310C555A64B}" type="presOf" srcId="{8BD0401E-CB52-41E5-8777-FF9B6D88DD59}" destId="{E14BCA14-F4BD-449F-A869-44AC59EBBE73}" srcOrd="0" destOrd="0" presId="urn:microsoft.com/office/officeart/2005/8/layout/cycle7"/>
    <dgm:cxn modelId="{8F35ED0F-DB31-4BDD-8ADE-3BE49C3466B8}" srcId="{8BD0401E-CB52-41E5-8777-FF9B6D88DD59}" destId="{FB048C65-36EC-4074-8493-82E6989A1A06}" srcOrd="0" destOrd="0" parTransId="{619F9ABA-45BD-4227-B040-E286D873469A}" sibTransId="{3A448606-6677-45C5-87CA-9D4A0E9FD9A7}"/>
    <dgm:cxn modelId="{19009B44-4DD7-4409-8FD8-DAD1DE40239B}" type="presOf" srcId="{FB048C65-36EC-4074-8493-82E6989A1A06}" destId="{43E89BC8-8E2E-450B-83AB-F3CDD255E407}" srcOrd="0" destOrd="0" presId="urn:microsoft.com/office/officeart/2005/8/layout/cycle7"/>
    <dgm:cxn modelId="{7C27F7F5-EB63-4364-83E8-EEA8D2815C2F}" type="presOf" srcId="{A38043A5-0171-495B-86E4-F81053AD9C28}" destId="{860EFCD1-1D2E-40F3-948B-9B5F1D4FB5AD}" srcOrd="1" destOrd="0" presId="urn:microsoft.com/office/officeart/2005/8/layout/cycle7"/>
    <dgm:cxn modelId="{8C81FF1D-F371-4F65-B270-B8FDC6880852}" srcId="{8BD0401E-CB52-41E5-8777-FF9B6D88DD59}" destId="{01E612CC-DBCD-44A1-A5F3-C6965919974F}" srcOrd="2" destOrd="0" parTransId="{5400AF51-46C5-43B5-A1FF-B959D0C3EBEB}" sibTransId="{A38043A5-0171-495B-86E4-F81053AD9C28}"/>
    <dgm:cxn modelId="{FD332672-DD69-48CC-AD33-825A1DF27045}" type="presParOf" srcId="{E14BCA14-F4BD-449F-A869-44AC59EBBE73}" destId="{43E89BC8-8E2E-450B-83AB-F3CDD255E407}" srcOrd="0" destOrd="0" presId="urn:microsoft.com/office/officeart/2005/8/layout/cycle7"/>
    <dgm:cxn modelId="{E2666003-83C6-460F-94B2-F24AE0AECFE2}" type="presParOf" srcId="{E14BCA14-F4BD-449F-A869-44AC59EBBE73}" destId="{7A333B30-3CD0-4842-8243-C93ACDAB188C}" srcOrd="1" destOrd="0" presId="urn:microsoft.com/office/officeart/2005/8/layout/cycle7"/>
    <dgm:cxn modelId="{8C43705B-222A-4F6F-A769-91F856474159}" type="presParOf" srcId="{7A333B30-3CD0-4842-8243-C93ACDAB188C}" destId="{61F4521F-044E-4159-9E0A-967147C6B0AA}" srcOrd="0" destOrd="0" presId="urn:microsoft.com/office/officeart/2005/8/layout/cycle7"/>
    <dgm:cxn modelId="{C2D7DAE4-0F05-4006-8684-5A2F0D3F9C58}" type="presParOf" srcId="{E14BCA14-F4BD-449F-A869-44AC59EBBE73}" destId="{F718B372-707D-4659-BB0D-F48D99D301D2}" srcOrd="2" destOrd="0" presId="urn:microsoft.com/office/officeart/2005/8/layout/cycle7"/>
    <dgm:cxn modelId="{27567E4B-1EE9-4D10-A55B-C884E7BF1E3C}" type="presParOf" srcId="{E14BCA14-F4BD-449F-A869-44AC59EBBE73}" destId="{8282F974-AE8A-4599-88FD-9A8643F736D5}" srcOrd="3" destOrd="0" presId="urn:microsoft.com/office/officeart/2005/8/layout/cycle7"/>
    <dgm:cxn modelId="{9B3ED45B-5FC0-4634-B069-2A6C45210C3F}" type="presParOf" srcId="{8282F974-AE8A-4599-88FD-9A8643F736D5}" destId="{F14A422F-DDE6-4A8A-B588-F45EA2EB6ECB}" srcOrd="0" destOrd="0" presId="urn:microsoft.com/office/officeart/2005/8/layout/cycle7"/>
    <dgm:cxn modelId="{3517E383-CC95-4381-A412-65A43AF691E4}" type="presParOf" srcId="{E14BCA14-F4BD-449F-A869-44AC59EBBE73}" destId="{20391EA1-52A9-40FD-99F5-93AADA972E86}" srcOrd="4" destOrd="0" presId="urn:microsoft.com/office/officeart/2005/8/layout/cycle7"/>
    <dgm:cxn modelId="{E0878B5F-AAA0-4FDE-9A22-DF888A078157}" type="presParOf" srcId="{E14BCA14-F4BD-449F-A869-44AC59EBBE73}" destId="{B20D0E18-AF77-4A9A-B936-B9C53AA67021}" srcOrd="5" destOrd="0" presId="urn:microsoft.com/office/officeart/2005/8/layout/cycle7"/>
    <dgm:cxn modelId="{751F9E03-C1D4-402B-A001-7FDF1540A243}" type="presParOf" srcId="{B20D0E18-AF77-4A9A-B936-B9C53AA67021}" destId="{860EFCD1-1D2E-40F3-948B-9B5F1D4FB5AD}"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FB312B-59FC-40D1-AAAB-9A143BF79B46}" type="doc">
      <dgm:prSet loTypeId="urn:microsoft.com/office/officeart/2005/8/layout/hierarchy1" loCatId="hierarchy" qsTypeId="urn:microsoft.com/office/officeart/2005/8/quickstyle/3d1" qsCatId="3D" csTypeId="urn:microsoft.com/office/officeart/2005/8/colors/colorful2" csCatId="colorful" phldr="1"/>
      <dgm:spPr/>
      <dgm:t>
        <a:bodyPr/>
        <a:lstStyle/>
        <a:p>
          <a:endParaRPr lang="ru-RU"/>
        </a:p>
      </dgm:t>
    </dgm:pt>
    <dgm:pt modelId="{2B0A9E4F-77DA-46BE-A898-93A6C881873D}">
      <dgm:prSet phldrT="[Текст]" custT="1"/>
      <dgm:spPr/>
      <dgm:t>
        <a:bodyPr/>
        <a:lstStyle/>
        <a:p>
          <a:r>
            <a:rPr lang="kk-KZ" sz="2000" b="1" dirty="0" smtClean="0">
              <a:solidFill>
                <a:srgbClr val="002060"/>
              </a:solidFill>
              <a:latin typeface="Times New Roman" pitchFamily="18" charset="0"/>
              <a:cs typeface="Times New Roman" pitchFamily="18" charset="0"/>
            </a:rPr>
            <a:t>Клиникалық-педагогикалық топтастырылу</a:t>
          </a:r>
          <a:endParaRPr lang="ru-RU" sz="2000" b="1" dirty="0">
            <a:solidFill>
              <a:srgbClr val="002060"/>
            </a:solidFill>
            <a:latin typeface="Times New Roman" pitchFamily="18" charset="0"/>
            <a:cs typeface="Times New Roman" pitchFamily="18" charset="0"/>
          </a:endParaRPr>
        </a:p>
      </dgm:t>
    </dgm:pt>
    <dgm:pt modelId="{40919CA5-DE8C-45D9-9E9F-A0590702F107}" type="parTrans" cxnId="{F5E37BC7-0F49-41CF-981C-787864EF7C47}">
      <dgm:prSet/>
      <dgm:spPr/>
      <dgm:t>
        <a:bodyPr/>
        <a:lstStyle/>
        <a:p>
          <a:endParaRPr lang="ru-RU"/>
        </a:p>
      </dgm:t>
    </dgm:pt>
    <dgm:pt modelId="{460C5B61-D68F-4DCB-B0C2-0230536356D8}" type="sibTrans" cxnId="{F5E37BC7-0F49-41CF-981C-787864EF7C47}">
      <dgm:prSet/>
      <dgm:spPr/>
      <dgm:t>
        <a:bodyPr/>
        <a:lstStyle/>
        <a:p>
          <a:endParaRPr lang="ru-RU"/>
        </a:p>
      </dgm:t>
    </dgm:pt>
    <dgm:pt modelId="{C2EFDA2C-6797-4933-B994-587804EA0701}">
      <dgm:prSet phldrT="[Текст]" custT="1"/>
      <dgm:spPr/>
      <dgm:t>
        <a:bodyPr/>
        <a:lstStyle/>
        <a:p>
          <a:r>
            <a:rPr lang="kk-KZ" sz="2400" i="1" dirty="0" smtClean="0">
              <a:solidFill>
                <a:srgbClr val="002060"/>
              </a:solidFill>
              <a:latin typeface="Times New Roman" pitchFamily="18" charset="0"/>
              <a:cs typeface="Times New Roman" pitchFamily="18" charset="0"/>
            </a:rPr>
            <a:t>ауызша</a:t>
          </a:r>
          <a:endParaRPr lang="ru-RU" sz="2400" i="1" dirty="0">
            <a:solidFill>
              <a:srgbClr val="002060"/>
            </a:solidFill>
            <a:latin typeface="Times New Roman" pitchFamily="18" charset="0"/>
            <a:cs typeface="Times New Roman" pitchFamily="18" charset="0"/>
          </a:endParaRPr>
        </a:p>
      </dgm:t>
    </dgm:pt>
    <dgm:pt modelId="{3D398D88-8264-4F8E-8F37-FDDE7D5D40D7}" type="parTrans" cxnId="{B061A36E-D36F-4F5F-899E-19126CAB11C1}">
      <dgm:prSet/>
      <dgm:spPr/>
      <dgm:t>
        <a:bodyPr/>
        <a:lstStyle/>
        <a:p>
          <a:endParaRPr lang="ru-RU"/>
        </a:p>
      </dgm:t>
    </dgm:pt>
    <dgm:pt modelId="{897D8FCB-1CE5-4B95-AE8D-7E9CCAEDFF7C}" type="sibTrans" cxnId="{B061A36E-D36F-4F5F-899E-19126CAB11C1}">
      <dgm:prSet/>
      <dgm:spPr/>
      <dgm:t>
        <a:bodyPr/>
        <a:lstStyle/>
        <a:p>
          <a:endParaRPr lang="ru-RU"/>
        </a:p>
      </dgm:t>
    </dgm:pt>
    <dgm:pt modelId="{3E539F9A-BA9C-4E54-8CD9-ABB174A97C2B}">
      <dgm:prSet phldrT="[Текст]" custT="1"/>
      <dgm:spPr/>
      <dgm:t>
        <a:bodyPr/>
        <a:lstStyle/>
        <a:p>
          <a:r>
            <a:rPr lang="kk-KZ" sz="2000" dirty="0" smtClean="0">
              <a:solidFill>
                <a:srgbClr val="002060"/>
              </a:solidFill>
              <a:latin typeface="Times New Roman" pitchFamily="18" charset="0"/>
              <a:cs typeface="Times New Roman" pitchFamily="18" charset="0"/>
            </a:rPr>
            <a:t>Сөйлеу тілінің сыртқы (фонациялық)</a:t>
          </a:r>
        </a:p>
        <a:p>
          <a:r>
            <a:rPr lang="kk-KZ" sz="2000" dirty="0" smtClean="0">
              <a:solidFill>
                <a:srgbClr val="002060"/>
              </a:solidFill>
              <a:latin typeface="Times New Roman" pitchFamily="18" charset="0"/>
              <a:cs typeface="Times New Roman" pitchFamily="18" charset="0"/>
            </a:rPr>
            <a:t>өңдеуінің бұзылуы</a:t>
          </a:r>
          <a:endParaRPr lang="ru-RU" sz="2000" dirty="0">
            <a:solidFill>
              <a:srgbClr val="002060"/>
            </a:solidFill>
            <a:latin typeface="Times New Roman" pitchFamily="18" charset="0"/>
            <a:cs typeface="Times New Roman" pitchFamily="18" charset="0"/>
          </a:endParaRPr>
        </a:p>
      </dgm:t>
    </dgm:pt>
    <dgm:pt modelId="{F7B7B391-2C07-4305-B85E-E4D0EDE91B7F}" type="parTrans" cxnId="{13926C82-4DD4-4017-82A2-CEEB63A649CA}">
      <dgm:prSet/>
      <dgm:spPr/>
      <dgm:t>
        <a:bodyPr/>
        <a:lstStyle/>
        <a:p>
          <a:endParaRPr lang="ru-RU"/>
        </a:p>
      </dgm:t>
    </dgm:pt>
    <dgm:pt modelId="{F7C4EB0E-B65A-40F1-B41F-BBBBDDE67072}" type="sibTrans" cxnId="{13926C82-4DD4-4017-82A2-CEEB63A649CA}">
      <dgm:prSet/>
      <dgm:spPr/>
      <dgm:t>
        <a:bodyPr/>
        <a:lstStyle/>
        <a:p>
          <a:endParaRPr lang="ru-RU"/>
        </a:p>
      </dgm:t>
    </dgm:pt>
    <dgm:pt modelId="{D5765E5E-FCE9-4752-A7E5-DB375E6059E5}">
      <dgm:prSet phldrT="[Текст]" custT="1"/>
      <dgm:spPr/>
      <dgm:t>
        <a:bodyPr/>
        <a:lstStyle/>
        <a:p>
          <a:r>
            <a:rPr lang="kk-KZ" sz="2000" dirty="0" smtClean="0">
              <a:solidFill>
                <a:srgbClr val="002060"/>
              </a:solidFill>
              <a:latin typeface="Times New Roman" pitchFamily="18" charset="0"/>
              <a:cs typeface="Times New Roman" pitchFamily="18" charset="0"/>
            </a:rPr>
            <a:t>Сөйлеу тілінің ішкі (семантикалық)</a:t>
          </a:r>
        </a:p>
        <a:p>
          <a:r>
            <a:rPr lang="kk-KZ" sz="2000" dirty="0" smtClean="0">
              <a:solidFill>
                <a:srgbClr val="002060"/>
              </a:solidFill>
              <a:latin typeface="Times New Roman" pitchFamily="18" charset="0"/>
              <a:cs typeface="Times New Roman" pitchFamily="18" charset="0"/>
            </a:rPr>
            <a:t>өңдеуінің бұзылуы</a:t>
          </a:r>
          <a:endParaRPr lang="ru-RU" sz="2000" dirty="0">
            <a:solidFill>
              <a:srgbClr val="002060"/>
            </a:solidFill>
            <a:latin typeface="Times New Roman" pitchFamily="18" charset="0"/>
            <a:cs typeface="Times New Roman" pitchFamily="18" charset="0"/>
          </a:endParaRPr>
        </a:p>
      </dgm:t>
    </dgm:pt>
    <dgm:pt modelId="{A0E33947-856B-4FA6-B0F4-3405AE459E66}" type="parTrans" cxnId="{0AF5D5CF-AF12-4568-A8D8-E15A313957D6}">
      <dgm:prSet/>
      <dgm:spPr/>
      <dgm:t>
        <a:bodyPr/>
        <a:lstStyle/>
        <a:p>
          <a:endParaRPr lang="ru-RU"/>
        </a:p>
      </dgm:t>
    </dgm:pt>
    <dgm:pt modelId="{A4F45DF1-D5D5-4CDC-868B-D62BED3F68F2}" type="sibTrans" cxnId="{0AF5D5CF-AF12-4568-A8D8-E15A313957D6}">
      <dgm:prSet/>
      <dgm:spPr/>
      <dgm:t>
        <a:bodyPr/>
        <a:lstStyle/>
        <a:p>
          <a:endParaRPr lang="ru-RU"/>
        </a:p>
      </dgm:t>
    </dgm:pt>
    <dgm:pt modelId="{9AAFE818-CCCB-4D99-B133-8D3A40309BFC}">
      <dgm:prSet phldrT="[Текст]" custT="1"/>
      <dgm:spPr/>
      <dgm:t>
        <a:bodyPr/>
        <a:lstStyle/>
        <a:p>
          <a:r>
            <a:rPr lang="kk-KZ" sz="2400" i="1" dirty="0" smtClean="0">
              <a:solidFill>
                <a:srgbClr val="002060"/>
              </a:solidFill>
              <a:latin typeface="Times New Roman" pitchFamily="18" charset="0"/>
              <a:cs typeface="Times New Roman" pitchFamily="18" charset="0"/>
            </a:rPr>
            <a:t>жазбаша</a:t>
          </a:r>
          <a:endParaRPr lang="ru-RU" sz="2400" i="1" dirty="0">
            <a:solidFill>
              <a:srgbClr val="002060"/>
            </a:solidFill>
            <a:latin typeface="Times New Roman" pitchFamily="18" charset="0"/>
            <a:cs typeface="Times New Roman" pitchFamily="18" charset="0"/>
          </a:endParaRPr>
        </a:p>
      </dgm:t>
    </dgm:pt>
    <dgm:pt modelId="{90E0C5F5-4734-47DD-A662-2C1BCC2D1A59}" type="parTrans" cxnId="{993C4C8A-0F52-496F-ACAF-5EE24E4EF0F6}">
      <dgm:prSet/>
      <dgm:spPr/>
      <dgm:t>
        <a:bodyPr/>
        <a:lstStyle/>
        <a:p>
          <a:endParaRPr lang="ru-RU"/>
        </a:p>
      </dgm:t>
    </dgm:pt>
    <dgm:pt modelId="{DC891114-5DAC-4556-A4B2-B91F9CF0C688}" type="sibTrans" cxnId="{993C4C8A-0F52-496F-ACAF-5EE24E4EF0F6}">
      <dgm:prSet/>
      <dgm:spPr/>
      <dgm:t>
        <a:bodyPr/>
        <a:lstStyle/>
        <a:p>
          <a:endParaRPr lang="ru-RU"/>
        </a:p>
      </dgm:t>
    </dgm:pt>
    <dgm:pt modelId="{44CEB26A-0308-4F50-8CB0-BE81C58E9262}">
      <dgm:prSet phldrT="[Текст]" custT="1"/>
      <dgm:spPr/>
      <dgm:t>
        <a:bodyPr/>
        <a:lstStyle/>
        <a:p>
          <a:r>
            <a:rPr lang="kk-KZ" sz="2000" dirty="0" smtClean="0">
              <a:solidFill>
                <a:srgbClr val="002060"/>
              </a:solidFill>
              <a:latin typeface="Times New Roman" pitchFamily="18" charset="0"/>
              <a:cs typeface="Times New Roman" pitchFamily="18" charset="0"/>
            </a:rPr>
            <a:t>1.Дисграфия</a:t>
          </a:r>
        </a:p>
        <a:p>
          <a:r>
            <a:rPr lang="kk-KZ" sz="2000" dirty="0" smtClean="0">
              <a:solidFill>
                <a:srgbClr val="002060"/>
              </a:solidFill>
              <a:latin typeface="Times New Roman" pitchFamily="18" charset="0"/>
              <a:cs typeface="Times New Roman" pitchFamily="18" charset="0"/>
            </a:rPr>
            <a:t>(аграфия)</a:t>
          </a:r>
        </a:p>
        <a:p>
          <a:r>
            <a:rPr lang="kk-KZ" sz="2000" dirty="0" smtClean="0">
              <a:solidFill>
                <a:srgbClr val="002060"/>
              </a:solidFill>
              <a:latin typeface="Times New Roman" pitchFamily="18" charset="0"/>
              <a:cs typeface="Times New Roman" pitchFamily="18" charset="0"/>
            </a:rPr>
            <a:t>2.Дислексия</a:t>
          </a:r>
        </a:p>
        <a:p>
          <a:r>
            <a:rPr lang="kk-KZ" sz="2000" dirty="0" smtClean="0">
              <a:solidFill>
                <a:srgbClr val="002060"/>
              </a:solidFill>
              <a:latin typeface="Times New Roman" pitchFamily="18" charset="0"/>
              <a:cs typeface="Times New Roman" pitchFamily="18" charset="0"/>
            </a:rPr>
            <a:t>(алексия)</a:t>
          </a:r>
          <a:endParaRPr lang="ru-RU" sz="2000" dirty="0">
            <a:solidFill>
              <a:srgbClr val="002060"/>
            </a:solidFill>
            <a:latin typeface="Times New Roman" pitchFamily="18" charset="0"/>
            <a:cs typeface="Times New Roman" pitchFamily="18" charset="0"/>
          </a:endParaRPr>
        </a:p>
      </dgm:t>
    </dgm:pt>
    <dgm:pt modelId="{07AB2D28-7C65-4ACD-8C39-29F8E0761AE8}" type="parTrans" cxnId="{E4DF7ACA-64BC-4EE5-8238-0FDC6B26B2D8}">
      <dgm:prSet/>
      <dgm:spPr/>
      <dgm:t>
        <a:bodyPr/>
        <a:lstStyle/>
        <a:p>
          <a:endParaRPr lang="ru-RU"/>
        </a:p>
      </dgm:t>
    </dgm:pt>
    <dgm:pt modelId="{619BB4E7-7765-4322-9455-DBB06BC492F6}" type="sibTrans" cxnId="{E4DF7ACA-64BC-4EE5-8238-0FDC6B26B2D8}">
      <dgm:prSet/>
      <dgm:spPr/>
      <dgm:t>
        <a:bodyPr/>
        <a:lstStyle/>
        <a:p>
          <a:endParaRPr lang="ru-RU"/>
        </a:p>
      </dgm:t>
    </dgm:pt>
    <dgm:pt modelId="{C380B23F-7AEB-4ED3-86F2-6A895019E720}" type="pres">
      <dgm:prSet presAssocID="{6AFB312B-59FC-40D1-AAAB-9A143BF79B46}" presName="hierChild1" presStyleCnt="0">
        <dgm:presLayoutVars>
          <dgm:chPref val="1"/>
          <dgm:dir/>
          <dgm:animOne val="branch"/>
          <dgm:animLvl val="lvl"/>
          <dgm:resizeHandles/>
        </dgm:presLayoutVars>
      </dgm:prSet>
      <dgm:spPr/>
      <dgm:t>
        <a:bodyPr/>
        <a:lstStyle/>
        <a:p>
          <a:endParaRPr lang="ru-RU"/>
        </a:p>
      </dgm:t>
    </dgm:pt>
    <dgm:pt modelId="{689308D3-1569-4800-ACD2-2E2A5BBA4A9B}" type="pres">
      <dgm:prSet presAssocID="{2B0A9E4F-77DA-46BE-A898-93A6C881873D}" presName="hierRoot1" presStyleCnt="0"/>
      <dgm:spPr/>
    </dgm:pt>
    <dgm:pt modelId="{667F94A0-1274-4F2C-9C1B-4433C4AC83EC}" type="pres">
      <dgm:prSet presAssocID="{2B0A9E4F-77DA-46BE-A898-93A6C881873D}" presName="composite" presStyleCnt="0"/>
      <dgm:spPr/>
    </dgm:pt>
    <dgm:pt modelId="{B5FCE6D0-BAB3-42E3-BE2E-B60FA097E5C1}" type="pres">
      <dgm:prSet presAssocID="{2B0A9E4F-77DA-46BE-A898-93A6C881873D}" presName="background" presStyleLbl="node0" presStyleIdx="0" presStyleCnt="1"/>
      <dgm:spPr/>
    </dgm:pt>
    <dgm:pt modelId="{B6FA4D29-D399-483C-8E34-75B2F4F2CCE0}" type="pres">
      <dgm:prSet presAssocID="{2B0A9E4F-77DA-46BE-A898-93A6C881873D}" presName="text" presStyleLbl="fgAcc0" presStyleIdx="0" presStyleCnt="1">
        <dgm:presLayoutVars>
          <dgm:chPref val="3"/>
        </dgm:presLayoutVars>
      </dgm:prSet>
      <dgm:spPr/>
      <dgm:t>
        <a:bodyPr/>
        <a:lstStyle/>
        <a:p>
          <a:endParaRPr lang="ru-RU"/>
        </a:p>
      </dgm:t>
    </dgm:pt>
    <dgm:pt modelId="{B475F15B-B0CC-447E-8DD7-1CAC2698C6D6}" type="pres">
      <dgm:prSet presAssocID="{2B0A9E4F-77DA-46BE-A898-93A6C881873D}" presName="hierChild2" presStyleCnt="0"/>
      <dgm:spPr/>
    </dgm:pt>
    <dgm:pt modelId="{7E6793A6-8E6B-4A1D-8C7D-3045FC68EFDC}" type="pres">
      <dgm:prSet presAssocID="{3D398D88-8264-4F8E-8F37-FDDE7D5D40D7}" presName="Name10" presStyleLbl="parChTrans1D2" presStyleIdx="0" presStyleCnt="2"/>
      <dgm:spPr/>
      <dgm:t>
        <a:bodyPr/>
        <a:lstStyle/>
        <a:p>
          <a:endParaRPr lang="ru-RU"/>
        </a:p>
      </dgm:t>
    </dgm:pt>
    <dgm:pt modelId="{7E2B0999-A718-4F2D-8950-7708EB504945}" type="pres">
      <dgm:prSet presAssocID="{C2EFDA2C-6797-4933-B994-587804EA0701}" presName="hierRoot2" presStyleCnt="0"/>
      <dgm:spPr/>
    </dgm:pt>
    <dgm:pt modelId="{E8B0AB19-CD29-44D2-B05D-B1294A2EE9C0}" type="pres">
      <dgm:prSet presAssocID="{C2EFDA2C-6797-4933-B994-587804EA0701}" presName="composite2" presStyleCnt="0"/>
      <dgm:spPr/>
    </dgm:pt>
    <dgm:pt modelId="{499A4A83-78FF-451B-960C-D20E50014312}" type="pres">
      <dgm:prSet presAssocID="{C2EFDA2C-6797-4933-B994-587804EA0701}" presName="background2" presStyleLbl="node2" presStyleIdx="0" presStyleCnt="2"/>
      <dgm:spPr/>
    </dgm:pt>
    <dgm:pt modelId="{0B08577F-8A8C-4997-9E14-A418B69F8A81}" type="pres">
      <dgm:prSet presAssocID="{C2EFDA2C-6797-4933-B994-587804EA0701}" presName="text2" presStyleLbl="fgAcc2" presStyleIdx="0" presStyleCnt="2">
        <dgm:presLayoutVars>
          <dgm:chPref val="3"/>
        </dgm:presLayoutVars>
      </dgm:prSet>
      <dgm:spPr/>
      <dgm:t>
        <a:bodyPr/>
        <a:lstStyle/>
        <a:p>
          <a:endParaRPr lang="ru-RU"/>
        </a:p>
      </dgm:t>
    </dgm:pt>
    <dgm:pt modelId="{CBD0A17A-71C8-420F-8AF0-C2FCD982CD96}" type="pres">
      <dgm:prSet presAssocID="{C2EFDA2C-6797-4933-B994-587804EA0701}" presName="hierChild3" presStyleCnt="0"/>
      <dgm:spPr/>
    </dgm:pt>
    <dgm:pt modelId="{2A0DDFA2-1089-4ED0-AF26-84534D16BD31}" type="pres">
      <dgm:prSet presAssocID="{F7B7B391-2C07-4305-B85E-E4D0EDE91B7F}" presName="Name17" presStyleLbl="parChTrans1D3" presStyleIdx="0" presStyleCnt="3"/>
      <dgm:spPr/>
      <dgm:t>
        <a:bodyPr/>
        <a:lstStyle/>
        <a:p>
          <a:endParaRPr lang="ru-RU"/>
        </a:p>
      </dgm:t>
    </dgm:pt>
    <dgm:pt modelId="{177EF7E9-545D-4654-BA2F-D338B0378E54}" type="pres">
      <dgm:prSet presAssocID="{3E539F9A-BA9C-4E54-8CD9-ABB174A97C2B}" presName="hierRoot3" presStyleCnt="0"/>
      <dgm:spPr/>
    </dgm:pt>
    <dgm:pt modelId="{F8B85159-1B73-4BAA-95D2-0FE02F75EEFF}" type="pres">
      <dgm:prSet presAssocID="{3E539F9A-BA9C-4E54-8CD9-ABB174A97C2B}" presName="composite3" presStyleCnt="0"/>
      <dgm:spPr/>
    </dgm:pt>
    <dgm:pt modelId="{2141022C-32D2-4294-819E-1BA18EA85ABF}" type="pres">
      <dgm:prSet presAssocID="{3E539F9A-BA9C-4E54-8CD9-ABB174A97C2B}" presName="background3" presStyleLbl="node3" presStyleIdx="0" presStyleCnt="3"/>
      <dgm:spPr/>
    </dgm:pt>
    <dgm:pt modelId="{7ABABB41-321F-4C38-9490-51AB95F33C06}" type="pres">
      <dgm:prSet presAssocID="{3E539F9A-BA9C-4E54-8CD9-ABB174A97C2B}" presName="text3" presStyleLbl="fgAcc3" presStyleIdx="0" presStyleCnt="3">
        <dgm:presLayoutVars>
          <dgm:chPref val="3"/>
        </dgm:presLayoutVars>
      </dgm:prSet>
      <dgm:spPr/>
      <dgm:t>
        <a:bodyPr/>
        <a:lstStyle/>
        <a:p>
          <a:endParaRPr lang="ru-RU"/>
        </a:p>
      </dgm:t>
    </dgm:pt>
    <dgm:pt modelId="{9530031D-E558-4F27-A661-28160EC18071}" type="pres">
      <dgm:prSet presAssocID="{3E539F9A-BA9C-4E54-8CD9-ABB174A97C2B}" presName="hierChild4" presStyleCnt="0"/>
      <dgm:spPr/>
    </dgm:pt>
    <dgm:pt modelId="{970C38A9-39E0-425B-B4A6-A6BEC29EC76C}" type="pres">
      <dgm:prSet presAssocID="{A0E33947-856B-4FA6-B0F4-3405AE459E66}" presName="Name17" presStyleLbl="parChTrans1D3" presStyleIdx="1" presStyleCnt="3"/>
      <dgm:spPr/>
      <dgm:t>
        <a:bodyPr/>
        <a:lstStyle/>
        <a:p>
          <a:endParaRPr lang="ru-RU"/>
        </a:p>
      </dgm:t>
    </dgm:pt>
    <dgm:pt modelId="{CA841B93-A8CA-4C95-8912-132002F13577}" type="pres">
      <dgm:prSet presAssocID="{D5765E5E-FCE9-4752-A7E5-DB375E6059E5}" presName="hierRoot3" presStyleCnt="0"/>
      <dgm:spPr/>
    </dgm:pt>
    <dgm:pt modelId="{0554D9DD-E0DE-4487-94F1-E601C523929B}" type="pres">
      <dgm:prSet presAssocID="{D5765E5E-FCE9-4752-A7E5-DB375E6059E5}" presName="composite3" presStyleCnt="0"/>
      <dgm:spPr/>
    </dgm:pt>
    <dgm:pt modelId="{5501A190-E369-487D-8B56-2E7C055BBD96}" type="pres">
      <dgm:prSet presAssocID="{D5765E5E-FCE9-4752-A7E5-DB375E6059E5}" presName="background3" presStyleLbl="node3" presStyleIdx="1" presStyleCnt="3"/>
      <dgm:spPr/>
    </dgm:pt>
    <dgm:pt modelId="{961CB22C-4CB5-42A3-BE26-968F36978667}" type="pres">
      <dgm:prSet presAssocID="{D5765E5E-FCE9-4752-A7E5-DB375E6059E5}" presName="text3" presStyleLbl="fgAcc3" presStyleIdx="1" presStyleCnt="3">
        <dgm:presLayoutVars>
          <dgm:chPref val="3"/>
        </dgm:presLayoutVars>
      </dgm:prSet>
      <dgm:spPr/>
      <dgm:t>
        <a:bodyPr/>
        <a:lstStyle/>
        <a:p>
          <a:endParaRPr lang="ru-RU"/>
        </a:p>
      </dgm:t>
    </dgm:pt>
    <dgm:pt modelId="{D4C3817D-B602-4B38-AEC6-CEB037B7A82E}" type="pres">
      <dgm:prSet presAssocID="{D5765E5E-FCE9-4752-A7E5-DB375E6059E5}" presName="hierChild4" presStyleCnt="0"/>
      <dgm:spPr/>
    </dgm:pt>
    <dgm:pt modelId="{74431C3F-B59D-4595-B0DC-6AD513EBF12B}" type="pres">
      <dgm:prSet presAssocID="{90E0C5F5-4734-47DD-A662-2C1BCC2D1A59}" presName="Name10" presStyleLbl="parChTrans1D2" presStyleIdx="1" presStyleCnt="2"/>
      <dgm:spPr/>
      <dgm:t>
        <a:bodyPr/>
        <a:lstStyle/>
        <a:p>
          <a:endParaRPr lang="ru-RU"/>
        </a:p>
      </dgm:t>
    </dgm:pt>
    <dgm:pt modelId="{3B972610-1F12-4178-A0C0-E2A6E2F8CC0D}" type="pres">
      <dgm:prSet presAssocID="{9AAFE818-CCCB-4D99-B133-8D3A40309BFC}" presName="hierRoot2" presStyleCnt="0"/>
      <dgm:spPr/>
    </dgm:pt>
    <dgm:pt modelId="{CAE3EAAA-D0F0-41BD-B53D-E82766F544F6}" type="pres">
      <dgm:prSet presAssocID="{9AAFE818-CCCB-4D99-B133-8D3A40309BFC}" presName="composite2" presStyleCnt="0"/>
      <dgm:spPr/>
    </dgm:pt>
    <dgm:pt modelId="{2CE3D96B-726D-45BF-A037-74BD96988EAA}" type="pres">
      <dgm:prSet presAssocID="{9AAFE818-CCCB-4D99-B133-8D3A40309BFC}" presName="background2" presStyleLbl="node2" presStyleIdx="1" presStyleCnt="2"/>
      <dgm:spPr/>
    </dgm:pt>
    <dgm:pt modelId="{E59E536E-45A1-4915-9F53-B86369807424}" type="pres">
      <dgm:prSet presAssocID="{9AAFE818-CCCB-4D99-B133-8D3A40309BFC}" presName="text2" presStyleLbl="fgAcc2" presStyleIdx="1" presStyleCnt="2">
        <dgm:presLayoutVars>
          <dgm:chPref val="3"/>
        </dgm:presLayoutVars>
      </dgm:prSet>
      <dgm:spPr/>
      <dgm:t>
        <a:bodyPr/>
        <a:lstStyle/>
        <a:p>
          <a:endParaRPr lang="ru-RU"/>
        </a:p>
      </dgm:t>
    </dgm:pt>
    <dgm:pt modelId="{987F1046-DE2D-4EDA-AF2D-A719B2D95483}" type="pres">
      <dgm:prSet presAssocID="{9AAFE818-CCCB-4D99-B133-8D3A40309BFC}" presName="hierChild3" presStyleCnt="0"/>
      <dgm:spPr/>
    </dgm:pt>
    <dgm:pt modelId="{F51D7729-EF95-437A-9459-878A3483D898}" type="pres">
      <dgm:prSet presAssocID="{07AB2D28-7C65-4ACD-8C39-29F8E0761AE8}" presName="Name17" presStyleLbl="parChTrans1D3" presStyleIdx="2" presStyleCnt="3"/>
      <dgm:spPr/>
      <dgm:t>
        <a:bodyPr/>
        <a:lstStyle/>
        <a:p>
          <a:endParaRPr lang="ru-RU"/>
        </a:p>
      </dgm:t>
    </dgm:pt>
    <dgm:pt modelId="{BED5BD1C-4798-487F-92E0-9DB3B8B69673}" type="pres">
      <dgm:prSet presAssocID="{44CEB26A-0308-4F50-8CB0-BE81C58E9262}" presName="hierRoot3" presStyleCnt="0"/>
      <dgm:spPr/>
    </dgm:pt>
    <dgm:pt modelId="{1DAB1E48-3289-4D02-BCAF-B11962207F66}" type="pres">
      <dgm:prSet presAssocID="{44CEB26A-0308-4F50-8CB0-BE81C58E9262}" presName="composite3" presStyleCnt="0"/>
      <dgm:spPr/>
    </dgm:pt>
    <dgm:pt modelId="{64B15BC1-0E2C-451D-8838-11361332E827}" type="pres">
      <dgm:prSet presAssocID="{44CEB26A-0308-4F50-8CB0-BE81C58E9262}" presName="background3" presStyleLbl="node3" presStyleIdx="2" presStyleCnt="3"/>
      <dgm:spPr/>
    </dgm:pt>
    <dgm:pt modelId="{E54F4EDD-FB10-498C-B663-126C7B217480}" type="pres">
      <dgm:prSet presAssocID="{44CEB26A-0308-4F50-8CB0-BE81C58E9262}" presName="text3" presStyleLbl="fgAcc3" presStyleIdx="2" presStyleCnt="3">
        <dgm:presLayoutVars>
          <dgm:chPref val="3"/>
        </dgm:presLayoutVars>
      </dgm:prSet>
      <dgm:spPr/>
      <dgm:t>
        <a:bodyPr/>
        <a:lstStyle/>
        <a:p>
          <a:endParaRPr lang="ru-RU"/>
        </a:p>
      </dgm:t>
    </dgm:pt>
    <dgm:pt modelId="{81496754-9BCF-4C39-A013-DF9A4091BD8B}" type="pres">
      <dgm:prSet presAssocID="{44CEB26A-0308-4F50-8CB0-BE81C58E9262}" presName="hierChild4" presStyleCnt="0"/>
      <dgm:spPr/>
    </dgm:pt>
  </dgm:ptLst>
  <dgm:cxnLst>
    <dgm:cxn modelId="{F5E37BC7-0F49-41CF-981C-787864EF7C47}" srcId="{6AFB312B-59FC-40D1-AAAB-9A143BF79B46}" destId="{2B0A9E4F-77DA-46BE-A898-93A6C881873D}" srcOrd="0" destOrd="0" parTransId="{40919CA5-DE8C-45D9-9E9F-A0590702F107}" sibTransId="{460C5B61-D68F-4DCB-B0C2-0230536356D8}"/>
    <dgm:cxn modelId="{0F02D729-0202-4C3C-AA9D-DC0E4DB95450}" type="presOf" srcId="{A0E33947-856B-4FA6-B0F4-3405AE459E66}" destId="{970C38A9-39E0-425B-B4A6-A6BEC29EC76C}" srcOrd="0" destOrd="0" presId="urn:microsoft.com/office/officeart/2005/8/layout/hierarchy1"/>
    <dgm:cxn modelId="{B061A36E-D36F-4F5F-899E-19126CAB11C1}" srcId="{2B0A9E4F-77DA-46BE-A898-93A6C881873D}" destId="{C2EFDA2C-6797-4933-B994-587804EA0701}" srcOrd="0" destOrd="0" parTransId="{3D398D88-8264-4F8E-8F37-FDDE7D5D40D7}" sibTransId="{897D8FCB-1CE5-4B95-AE8D-7E9CCAEDFF7C}"/>
    <dgm:cxn modelId="{D6C74DA4-AC28-4847-B031-78F7FEBACFB7}" type="presOf" srcId="{44CEB26A-0308-4F50-8CB0-BE81C58E9262}" destId="{E54F4EDD-FB10-498C-B663-126C7B217480}" srcOrd="0" destOrd="0" presId="urn:microsoft.com/office/officeart/2005/8/layout/hierarchy1"/>
    <dgm:cxn modelId="{B3FAEEA0-6869-480A-93C6-1F15AFFC46D5}" type="presOf" srcId="{07AB2D28-7C65-4ACD-8C39-29F8E0761AE8}" destId="{F51D7729-EF95-437A-9459-878A3483D898}" srcOrd="0" destOrd="0" presId="urn:microsoft.com/office/officeart/2005/8/layout/hierarchy1"/>
    <dgm:cxn modelId="{29B0DC04-AB86-441D-98A1-92BA3F824DB0}" type="presOf" srcId="{D5765E5E-FCE9-4752-A7E5-DB375E6059E5}" destId="{961CB22C-4CB5-42A3-BE26-968F36978667}" srcOrd="0" destOrd="0" presId="urn:microsoft.com/office/officeart/2005/8/layout/hierarchy1"/>
    <dgm:cxn modelId="{0CA33AB2-710B-4CAE-859B-E0202EB0E5AB}" type="presOf" srcId="{F7B7B391-2C07-4305-B85E-E4D0EDE91B7F}" destId="{2A0DDFA2-1089-4ED0-AF26-84534D16BD31}" srcOrd="0" destOrd="0" presId="urn:microsoft.com/office/officeart/2005/8/layout/hierarchy1"/>
    <dgm:cxn modelId="{FE04B9BB-3DF2-45B7-98D7-C480F5A4F5C8}" type="presOf" srcId="{2B0A9E4F-77DA-46BE-A898-93A6C881873D}" destId="{B6FA4D29-D399-483C-8E34-75B2F4F2CCE0}" srcOrd="0" destOrd="0" presId="urn:microsoft.com/office/officeart/2005/8/layout/hierarchy1"/>
    <dgm:cxn modelId="{E4DF7ACA-64BC-4EE5-8238-0FDC6B26B2D8}" srcId="{9AAFE818-CCCB-4D99-B133-8D3A40309BFC}" destId="{44CEB26A-0308-4F50-8CB0-BE81C58E9262}" srcOrd="0" destOrd="0" parTransId="{07AB2D28-7C65-4ACD-8C39-29F8E0761AE8}" sibTransId="{619BB4E7-7765-4322-9455-DBB06BC492F6}"/>
    <dgm:cxn modelId="{0AF5D5CF-AF12-4568-A8D8-E15A313957D6}" srcId="{C2EFDA2C-6797-4933-B994-587804EA0701}" destId="{D5765E5E-FCE9-4752-A7E5-DB375E6059E5}" srcOrd="1" destOrd="0" parTransId="{A0E33947-856B-4FA6-B0F4-3405AE459E66}" sibTransId="{A4F45DF1-D5D5-4CDC-868B-D62BED3F68F2}"/>
    <dgm:cxn modelId="{993C4C8A-0F52-496F-ACAF-5EE24E4EF0F6}" srcId="{2B0A9E4F-77DA-46BE-A898-93A6C881873D}" destId="{9AAFE818-CCCB-4D99-B133-8D3A40309BFC}" srcOrd="1" destOrd="0" parTransId="{90E0C5F5-4734-47DD-A662-2C1BCC2D1A59}" sibTransId="{DC891114-5DAC-4556-A4B2-B91F9CF0C688}"/>
    <dgm:cxn modelId="{0899063F-1DFC-4885-8709-2A9EB69FBB6A}" type="presOf" srcId="{C2EFDA2C-6797-4933-B994-587804EA0701}" destId="{0B08577F-8A8C-4997-9E14-A418B69F8A81}" srcOrd="0" destOrd="0" presId="urn:microsoft.com/office/officeart/2005/8/layout/hierarchy1"/>
    <dgm:cxn modelId="{311D9629-084B-4E87-B569-C99311B1B43B}" type="presOf" srcId="{3E539F9A-BA9C-4E54-8CD9-ABB174A97C2B}" destId="{7ABABB41-321F-4C38-9490-51AB95F33C06}" srcOrd="0" destOrd="0" presId="urn:microsoft.com/office/officeart/2005/8/layout/hierarchy1"/>
    <dgm:cxn modelId="{72107B6C-96B3-4753-8FC2-4B3EF421E7C2}" type="presOf" srcId="{9AAFE818-CCCB-4D99-B133-8D3A40309BFC}" destId="{E59E536E-45A1-4915-9F53-B86369807424}" srcOrd="0" destOrd="0" presId="urn:microsoft.com/office/officeart/2005/8/layout/hierarchy1"/>
    <dgm:cxn modelId="{E4F24CF0-73D8-4306-9472-58A03F01F349}" type="presOf" srcId="{3D398D88-8264-4F8E-8F37-FDDE7D5D40D7}" destId="{7E6793A6-8E6B-4A1D-8C7D-3045FC68EFDC}" srcOrd="0" destOrd="0" presId="urn:microsoft.com/office/officeart/2005/8/layout/hierarchy1"/>
    <dgm:cxn modelId="{E4E33EB1-CCD4-4A07-B785-885459045C3C}" type="presOf" srcId="{90E0C5F5-4734-47DD-A662-2C1BCC2D1A59}" destId="{74431C3F-B59D-4595-B0DC-6AD513EBF12B}" srcOrd="0" destOrd="0" presId="urn:microsoft.com/office/officeart/2005/8/layout/hierarchy1"/>
    <dgm:cxn modelId="{2717D124-A88B-482F-819E-540048CBF956}" type="presOf" srcId="{6AFB312B-59FC-40D1-AAAB-9A143BF79B46}" destId="{C380B23F-7AEB-4ED3-86F2-6A895019E720}" srcOrd="0" destOrd="0" presId="urn:microsoft.com/office/officeart/2005/8/layout/hierarchy1"/>
    <dgm:cxn modelId="{13926C82-4DD4-4017-82A2-CEEB63A649CA}" srcId="{C2EFDA2C-6797-4933-B994-587804EA0701}" destId="{3E539F9A-BA9C-4E54-8CD9-ABB174A97C2B}" srcOrd="0" destOrd="0" parTransId="{F7B7B391-2C07-4305-B85E-E4D0EDE91B7F}" sibTransId="{F7C4EB0E-B65A-40F1-B41F-BBBBDDE67072}"/>
    <dgm:cxn modelId="{203BB2BE-9D12-45B9-B5AF-26088DFE1B26}" type="presParOf" srcId="{C380B23F-7AEB-4ED3-86F2-6A895019E720}" destId="{689308D3-1569-4800-ACD2-2E2A5BBA4A9B}" srcOrd="0" destOrd="0" presId="urn:microsoft.com/office/officeart/2005/8/layout/hierarchy1"/>
    <dgm:cxn modelId="{DEDE6D4B-6804-4AF7-8AB8-9843645CDC20}" type="presParOf" srcId="{689308D3-1569-4800-ACD2-2E2A5BBA4A9B}" destId="{667F94A0-1274-4F2C-9C1B-4433C4AC83EC}" srcOrd="0" destOrd="0" presId="urn:microsoft.com/office/officeart/2005/8/layout/hierarchy1"/>
    <dgm:cxn modelId="{72625BB4-3F1A-4EAA-9619-170C18A01ECD}" type="presParOf" srcId="{667F94A0-1274-4F2C-9C1B-4433C4AC83EC}" destId="{B5FCE6D0-BAB3-42E3-BE2E-B60FA097E5C1}" srcOrd="0" destOrd="0" presId="urn:microsoft.com/office/officeart/2005/8/layout/hierarchy1"/>
    <dgm:cxn modelId="{EBC5B7B5-43B2-4130-B870-39D1F9B6B664}" type="presParOf" srcId="{667F94A0-1274-4F2C-9C1B-4433C4AC83EC}" destId="{B6FA4D29-D399-483C-8E34-75B2F4F2CCE0}" srcOrd="1" destOrd="0" presId="urn:microsoft.com/office/officeart/2005/8/layout/hierarchy1"/>
    <dgm:cxn modelId="{F2456D5B-7BA5-486B-B306-8CC18ACBA82B}" type="presParOf" srcId="{689308D3-1569-4800-ACD2-2E2A5BBA4A9B}" destId="{B475F15B-B0CC-447E-8DD7-1CAC2698C6D6}" srcOrd="1" destOrd="0" presId="urn:microsoft.com/office/officeart/2005/8/layout/hierarchy1"/>
    <dgm:cxn modelId="{FDE7D774-99E3-4917-ACB0-49F9B0C65869}" type="presParOf" srcId="{B475F15B-B0CC-447E-8DD7-1CAC2698C6D6}" destId="{7E6793A6-8E6B-4A1D-8C7D-3045FC68EFDC}" srcOrd="0" destOrd="0" presId="urn:microsoft.com/office/officeart/2005/8/layout/hierarchy1"/>
    <dgm:cxn modelId="{BE2DC120-8A46-4106-BD24-FDC7A805C0E3}" type="presParOf" srcId="{B475F15B-B0CC-447E-8DD7-1CAC2698C6D6}" destId="{7E2B0999-A718-4F2D-8950-7708EB504945}" srcOrd="1" destOrd="0" presId="urn:microsoft.com/office/officeart/2005/8/layout/hierarchy1"/>
    <dgm:cxn modelId="{C696B747-A69E-4BA4-9AA2-97BA775AE9BD}" type="presParOf" srcId="{7E2B0999-A718-4F2D-8950-7708EB504945}" destId="{E8B0AB19-CD29-44D2-B05D-B1294A2EE9C0}" srcOrd="0" destOrd="0" presId="urn:microsoft.com/office/officeart/2005/8/layout/hierarchy1"/>
    <dgm:cxn modelId="{4C82709C-F437-485C-82D7-F629A9523CBC}" type="presParOf" srcId="{E8B0AB19-CD29-44D2-B05D-B1294A2EE9C0}" destId="{499A4A83-78FF-451B-960C-D20E50014312}" srcOrd="0" destOrd="0" presId="urn:microsoft.com/office/officeart/2005/8/layout/hierarchy1"/>
    <dgm:cxn modelId="{D333EA44-A10F-46CB-9914-577000FAB481}" type="presParOf" srcId="{E8B0AB19-CD29-44D2-B05D-B1294A2EE9C0}" destId="{0B08577F-8A8C-4997-9E14-A418B69F8A81}" srcOrd="1" destOrd="0" presId="urn:microsoft.com/office/officeart/2005/8/layout/hierarchy1"/>
    <dgm:cxn modelId="{E34CA6A1-4966-4049-8617-D60FE4959B63}" type="presParOf" srcId="{7E2B0999-A718-4F2D-8950-7708EB504945}" destId="{CBD0A17A-71C8-420F-8AF0-C2FCD982CD96}" srcOrd="1" destOrd="0" presId="urn:microsoft.com/office/officeart/2005/8/layout/hierarchy1"/>
    <dgm:cxn modelId="{D53A84D2-47F2-4A1B-9400-9685157E3978}" type="presParOf" srcId="{CBD0A17A-71C8-420F-8AF0-C2FCD982CD96}" destId="{2A0DDFA2-1089-4ED0-AF26-84534D16BD31}" srcOrd="0" destOrd="0" presId="urn:microsoft.com/office/officeart/2005/8/layout/hierarchy1"/>
    <dgm:cxn modelId="{BA142D66-1A53-4790-9E84-C7BA879C00B7}" type="presParOf" srcId="{CBD0A17A-71C8-420F-8AF0-C2FCD982CD96}" destId="{177EF7E9-545D-4654-BA2F-D338B0378E54}" srcOrd="1" destOrd="0" presId="urn:microsoft.com/office/officeart/2005/8/layout/hierarchy1"/>
    <dgm:cxn modelId="{3C48308D-5106-49CF-860B-859B05682163}" type="presParOf" srcId="{177EF7E9-545D-4654-BA2F-D338B0378E54}" destId="{F8B85159-1B73-4BAA-95D2-0FE02F75EEFF}" srcOrd="0" destOrd="0" presId="urn:microsoft.com/office/officeart/2005/8/layout/hierarchy1"/>
    <dgm:cxn modelId="{3292D2A3-0D35-4297-BA32-CE8D387A0556}" type="presParOf" srcId="{F8B85159-1B73-4BAA-95D2-0FE02F75EEFF}" destId="{2141022C-32D2-4294-819E-1BA18EA85ABF}" srcOrd="0" destOrd="0" presId="urn:microsoft.com/office/officeart/2005/8/layout/hierarchy1"/>
    <dgm:cxn modelId="{85CC6DFA-B9B1-4DED-BC36-786E4EDD64C9}" type="presParOf" srcId="{F8B85159-1B73-4BAA-95D2-0FE02F75EEFF}" destId="{7ABABB41-321F-4C38-9490-51AB95F33C06}" srcOrd="1" destOrd="0" presId="urn:microsoft.com/office/officeart/2005/8/layout/hierarchy1"/>
    <dgm:cxn modelId="{0E5EF6F7-425C-453E-BBDC-863D9DF9C478}" type="presParOf" srcId="{177EF7E9-545D-4654-BA2F-D338B0378E54}" destId="{9530031D-E558-4F27-A661-28160EC18071}" srcOrd="1" destOrd="0" presId="urn:microsoft.com/office/officeart/2005/8/layout/hierarchy1"/>
    <dgm:cxn modelId="{6AA084D2-A0B2-4BA3-B856-42017C848C90}" type="presParOf" srcId="{CBD0A17A-71C8-420F-8AF0-C2FCD982CD96}" destId="{970C38A9-39E0-425B-B4A6-A6BEC29EC76C}" srcOrd="2" destOrd="0" presId="urn:microsoft.com/office/officeart/2005/8/layout/hierarchy1"/>
    <dgm:cxn modelId="{3E184E3A-6092-495C-9628-4290ACFB44D6}" type="presParOf" srcId="{CBD0A17A-71C8-420F-8AF0-C2FCD982CD96}" destId="{CA841B93-A8CA-4C95-8912-132002F13577}" srcOrd="3" destOrd="0" presId="urn:microsoft.com/office/officeart/2005/8/layout/hierarchy1"/>
    <dgm:cxn modelId="{2D674A61-9E49-4373-B877-E392E8C9DD6F}" type="presParOf" srcId="{CA841B93-A8CA-4C95-8912-132002F13577}" destId="{0554D9DD-E0DE-4487-94F1-E601C523929B}" srcOrd="0" destOrd="0" presId="urn:microsoft.com/office/officeart/2005/8/layout/hierarchy1"/>
    <dgm:cxn modelId="{7D427710-90E1-47CE-A5EE-CD61D7EE8A1F}" type="presParOf" srcId="{0554D9DD-E0DE-4487-94F1-E601C523929B}" destId="{5501A190-E369-487D-8B56-2E7C055BBD96}" srcOrd="0" destOrd="0" presId="urn:microsoft.com/office/officeart/2005/8/layout/hierarchy1"/>
    <dgm:cxn modelId="{E3C8A603-CDEF-484D-BF92-84C22B641FAB}" type="presParOf" srcId="{0554D9DD-E0DE-4487-94F1-E601C523929B}" destId="{961CB22C-4CB5-42A3-BE26-968F36978667}" srcOrd="1" destOrd="0" presId="urn:microsoft.com/office/officeart/2005/8/layout/hierarchy1"/>
    <dgm:cxn modelId="{F57AECFD-32D3-448B-AE1C-E7594C00F853}" type="presParOf" srcId="{CA841B93-A8CA-4C95-8912-132002F13577}" destId="{D4C3817D-B602-4B38-AEC6-CEB037B7A82E}" srcOrd="1" destOrd="0" presId="urn:microsoft.com/office/officeart/2005/8/layout/hierarchy1"/>
    <dgm:cxn modelId="{B4B0D795-A038-4AEE-8C6E-DDC686EC3DE9}" type="presParOf" srcId="{B475F15B-B0CC-447E-8DD7-1CAC2698C6D6}" destId="{74431C3F-B59D-4595-B0DC-6AD513EBF12B}" srcOrd="2" destOrd="0" presId="urn:microsoft.com/office/officeart/2005/8/layout/hierarchy1"/>
    <dgm:cxn modelId="{797E4991-1647-4357-A8B3-7551AC9FABC8}" type="presParOf" srcId="{B475F15B-B0CC-447E-8DD7-1CAC2698C6D6}" destId="{3B972610-1F12-4178-A0C0-E2A6E2F8CC0D}" srcOrd="3" destOrd="0" presId="urn:microsoft.com/office/officeart/2005/8/layout/hierarchy1"/>
    <dgm:cxn modelId="{5E7477C2-2B94-444A-9939-D9FEB81998F4}" type="presParOf" srcId="{3B972610-1F12-4178-A0C0-E2A6E2F8CC0D}" destId="{CAE3EAAA-D0F0-41BD-B53D-E82766F544F6}" srcOrd="0" destOrd="0" presId="urn:microsoft.com/office/officeart/2005/8/layout/hierarchy1"/>
    <dgm:cxn modelId="{9AEF5ECC-11B5-4015-8095-C1863B0555DE}" type="presParOf" srcId="{CAE3EAAA-D0F0-41BD-B53D-E82766F544F6}" destId="{2CE3D96B-726D-45BF-A037-74BD96988EAA}" srcOrd="0" destOrd="0" presId="urn:microsoft.com/office/officeart/2005/8/layout/hierarchy1"/>
    <dgm:cxn modelId="{22E6AB42-4927-4ADE-B7E2-21FE3A3BA282}" type="presParOf" srcId="{CAE3EAAA-D0F0-41BD-B53D-E82766F544F6}" destId="{E59E536E-45A1-4915-9F53-B86369807424}" srcOrd="1" destOrd="0" presId="urn:microsoft.com/office/officeart/2005/8/layout/hierarchy1"/>
    <dgm:cxn modelId="{BE109B4A-D564-4E1A-853C-F98C9052E117}" type="presParOf" srcId="{3B972610-1F12-4178-A0C0-E2A6E2F8CC0D}" destId="{987F1046-DE2D-4EDA-AF2D-A719B2D95483}" srcOrd="1" destOrd="0" presId="urn:microsoft.com/office/officeart/2005/8/layout/hierarchy1"/>
    <dgm:cxn modelId="{E2863F41-5E0C-4F30-8221-AE0A90E83FE7}" type="presParOf" srcId="{987F1046-DE2D-4EDA-AF2D-A719B2D95483}" destId="{F51D7729-EF95-437A-9459-878A3483D898}" srcOrd="0" destOrd="0" presId="urn:microsoft.com/office/officeart/2005/8/layout/hierarchy1"/>
    <dgm:cxn modelId="{82982564-3E2A-491A-B6DD-B87CDE1E406F}" type="presParOf" srcId="{987F1046-DE2D-4EDA-AF2D-A719B2D95483}" destId="{BED5BD1C-4798-487F-92E0-9DB3B8B69673}" srcOrd="1" destOrd="0" presId="urn:microsoft.com/office/officeart/2005/8/layout/hierarchy1"/>
    <dgm:cxn modelId="{C6C375EF-670F-49C9-8F18-9A2065E4A9C7}" type="presParOf" srcId="{BED5BD1C-4798-487F-92E0-9DB3B8B69673}" destId="{1DAB1E48-3289-4D02-BCAF-B11962207F66}" srcOrd="0" destOrd="0" presId="urn:microsoft.com/office/officeart/2005/8/layout/hierarchy1"/>
    <dgm:cxn modelId="{85524AD1-9F3A-4E4E-9CC1-1C8296826F02}" type="presParOf" srcId="{1DAB1E48-3289-4D02-BCAF-B11962207F66}" destId="{64B15BC1-0E2C-451D-8838-11361332E827}" srcOrd="0" destOrd="0" presId="urn:microsoft.com/office/officeart/2005/8/layout/hierarchy1"/>
    <dgm:cxn modelId="{600B3358-4698-4C62-995C-B3F31E79D92F}" type="presParOf" srcId="{1DAB1E48-3289-4D02-BCAF-B11962207F66}" destId="{E54F4EDD-FB10-498C-B663-126C7B217480}" srcOrd="1" destOrd="0" presId="urn:microsoft.com/office/officeart/2005/8/layout/hierarchy1"/>
    <dgm:cxn modelId="{9EF15125-996F-4435-A3AA-C5797B27F049}" type="presParOf" srcId="{BED5BD1C-4798-487F-92E0-9DB3B8B69673}" destId="{81496754-9BCF-4C39-A013-DF9A4091BD8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963AD0-F59A-4A08-BA05-50A1469CA13B}" type="doc">
      <dgm:prSet loTypeId="urn:microsoft.com/office/officeart/2005/8/layout/orgChart1" loCatId="hierarchy" qsTypeId="urn:microsoft.com/office/officeart/2005/8/quickstyle/simple3" qsCatId="simple" csTypeId="urn:microsoft.com/office/officeart/2005/8/colors/colorful1#1" csCatId="colorful" phldr="1"/>
      <dgm:spPr/>
      <dgm:t>
        <a:bodyPr/>
        <a:lstStyle/>
        <a:p>
          <a:endParaRPr lang="ru-RU"/>
        </a:p>
      </dgm:t>
    </dgm:pt>
    <dgm:pt modelId="{35B95B3B-37B2-4A37-84C1-2DF47F64802D}">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kk-KZ" sz="2000" b="1" dirty="0" smtClean="0">
              <a:latin typeface="Times New Roman" pitchFamily="18" charset="0"/>
              <a:cs typeface="Times New Roman" pitchFamily="18" charset="0"/>
            </a:rPr>
            <a:t>Сөйлеу тілінің сыртқы (фонациялық)</a:t>
          </a:r>
        </a:p>
        <a:p>
          <a:r>
            <a:rPr lang="kk-KZ" sz="2000" b="1" dirty="0" smtClean="0">
              <a:latin typeface="Times New Roman" pitchFamily="18" charset="0"/>
              <a:cs typeface="Times New Roman" pitchFamily="18" charset="0"/>
            </a:rPr>
            <a:t>өңдеуінің бұзылуы</a:t>
          </a:r>
          <a:endParaRPr lang="ru-RU" sz="2000" b="1" dirty="0">
            <a:latin typeface="Times New Roman" pitchFamily="18" charset="0"/>
            <a:cs typeface="Times New Roman" pitchFamily="18" charset="0"/>
          </a:endParaRPr>
        </a:p>
      </dgm:t>
    </dgm:pt>
    <dgm:pt modelId="{EC994879-80E2-447F-9B9E-DEA9EB74D639}" type="parTrans" cxnId="{48A0E676-7C14-48A5-B023-8C658E4C3458}">
      <dgm:prSet/>
      <dgm:spPr/>
      <dgm:t>
        <a:bodyPr/>
        <a:lstStyle/>
        <a:p>
          <a:endParaRPr lang="ru-RU"/>
        </a:p>
      </dgm:t>
    </dgm:pt>
    <dgm:pt modelId="{2BD47815-8CAE-44D9-9AD8-8821BE2867A6}" type="sibTrans" cxnId="{48A0E676-7C14-48A5-B023-8C658E4C3458}">
      <dgm:prSet/>
      <dgm:spPr/>
      <dgm:t>
        <a:bodyPr/>
        <a:lstStyle/>
        <a:p>
          <a:endParaRPr lang="ru-RU"/>
        </a:p>
      </dgm:t>
    </dgm:pt>
    <dgm:pt modelId="{229CE589-D388-44BE-878E-995C270DED0C}">
      <dgm:prSet phldrT="[Текст]" custT="1"/>
      <dgm:spPr/>
      <dgm:t>
        <a:bodyPr/>
        <a:lstStyle/>
        <a:p>
          <a:r>
            <a:rPr lang="kk-KZ" sz="2000" dirty="0" smtClean="0">
              <a:latin typeface="Times New Roman" pitchFamily="18" charset="0"/>
              <a:cs typeface="Times New Roman" pitchFamily="18" charset="0"/>
            </a:rPr>
            <a:t>І. </a:t>
          </a:r>
          <a:r>
            <a:rPr lang="kk-KZ" sz="2000" b="1" dirty="0" smtClean="0">
              <a:latin typeface="Times New Roman" pitchFamily="18" charset="0"/>
              <a:cs typeface="Times New Roman" pitchFamily="18" charset="0"/>
            </a:rPr>
            <a:t>Дыбыс айтудың бұзылуы</a:t>
          </a:r>
          <a:endParaRPr lang="ru-RU" sz="2000" b="1" dirty="0">
            <a:latin typeface="Times New Roman" pitchFamily="18" charset="0"/>
            <a:cs typeface="Times New Roman" pitchFamily="18" charset="0"/>
          </a:endParaRPr>
        </a:p>
      </dgm:t>
    </dgm:pt>
    <dgm:pt modelId="{31227547-8B63-43FB-8280-4D0A083573D4}" type="parTrans" cxnId="{20C668B7-6185-4B75-874C-A888142001B7}">
      <dgm:prSet/>
      <dgm:spPr/>
      <dgm:t>
        <a:bodyPr/>
        <a:lstStyle/>
        <a:p>
          <a:endParaRPr lang="ru-RU"/>
        </a:p>
      </dgm:t>
    </dgm:pt>
    <dgm:pt modelId="{6CDC8D69-37F3-4BE4-95B1-886B1D9C68E4}" type="sibTrans" cxnId="{20C668B7-6185-4B75-874C-A888142001B7}">
      <dgm:prSet/>
      <dgm:spPr/>
      <dgm:t>
        <a:bodyPr/>
        <a:lstStyle/>
        <a:p>
          <a:endParaRPr lang="ru-RU"/>
        </a:p>
      </dgm:t>
    </dgm:pt>
    <dgm:pt modelId="{01455F00-AEF5-4DFE-8B84-FC3A970A0EC5}">
      <dgm:prSet phldrT="[Текст]" custT="1"/>
      <dgm:spPr/>
      <dgm:t>
        <a:bodyPr/>
        <a:lstStyle/>
        <a:p>
          <a:r>
            <a:rPr lang="kk-KZ" sz="2000" dirty="0" smtClean="0">
              <a:latin typeface="Times New Roman" pitchFamily="18" charset="0"/>
              <a:cs typeface="Times New Roman" pitchFamily="18" charset="0"/>
            </a:rPr>
            <a:t>ІІ.</a:t>
          </a:r>
          <a:r>
            <a:rPr lang="ru-RU" sz="2000" b="1" dirty="0" smtClean="0">
              <a:latin typeface="Times New Roman" pitchFamily="18" charset="0"/>
              <a:cs typeface="Times New Roman" pitchFamily="18" charset="0"/>
            </a:rPr>
            <a:t>Айтылымдарды темп-</a:t>
          </a:r>
          <a:r>
            <a:rPr lang="ru-RU" sz="2000" b="1" dirty="0" err="1" smtClean="0">
              <a:latin typeface="Times New Roman" pitchFamily="18" charset="0"/>
              <a:cs typeface="Times New Roman" pitchFamily="18" charset="0"/>
            </a:rPr>
            <a:t>ритмдік</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ұйымдастыру</a:t>
          </a:r>
          <a:r>
            <a:rPr lang="kk-KZ"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9726CC18-05A4-4ED4-9ED3-08A0BB8A1DF1}" type="parTrans" cxnId="{AB280421-0D97-43A7-BEE7-CE1EA6BA5D9B}">
      <dgm:prSet/>
      <dgm:spPr/>
      <dgm:t>
        <a:bodyPr/>
        <a:lstStyle/>
        <a:p>
          <a:endParaRPr lang="ru-RU"/>
        </a:p>
      </dgm:t>
    </dgm:pt>
    <dgm:pt modelId="{4EFD1AAE-1693-41C1-B980-3FFE5ED0F530}" type="sibTrans" cxnId="{AB280421-0D97-43A7-BEE7-CE1EA6BA5D9B}">
      <dgm:prSet/>
      <dgm:spPr/>
      <dgm:t>
        <a:bodyPr/>
        <a:lstStyle/>
        <a:p>
          <a:endParaRPr lang="ru-RU"/>
        </a:p>
      </dgm:t>
    </dgm:pt>
    <dgm:pt modelId="{28B7C2D2-6FE1-4444-B955-D6EB07CFD858}">
      <dgm:prSet phldrT="[Текст]" custT="1"/>
      <dgm:spPr/>
      <dgm:t>
        <a:bodyPr/>
        <a:lstStyle/>
        <a:p>
          <a:r>
            <a:rPr lang="kk-KZ" sz="2000" dirty="0" smtClean="0">
              <a:latin typeface="Times New Roman" pitchFamily="18" charset="0"/>
              <a:cs typeface="Times New Roman" pitchFamily="18" charset="0"/>
            </a:rPr>
            <a:t>ІІІ.</a:t>
          </a:r>
          <a:r>
            <a:rPr lang="ru-RU" sz="2000" b="1" dirty="0" smtClean="0">
              <a:latin typeface="Times New Roman" pitchFamily="18" charset="0"/>
              <a:cs typeface="Times New Roman" pitchFamily="18" charset="0"/>
            </a:rPr>
            <a:t>Дауысты </a:t>
          </a:r>
          <a:r>
            <a:rPr lang="ru-RU" sz="2000" b="1" dirty="0" err="1" smtClean="0">
              <a:latin typeface="Times New Roman" pitchFamily="18" charset="0"/>
              <a:cs typeface="Times New Roman" pitchFamily="18" charset="0"/>
            </a:rPr>
            <a:t>қалыптастыру</a:t>
          </a:r>
          <a:endParaRPr lang="ru-RU" sz="2000" dirty="0">
            <a:latin typeface="Times New Roman" pitchFamily="18" charset="0"/>
            <a:cs typeface="Times New Roman" pitchFamily="18" charset="0"/>
          </a:endParaRPr>
        </a:p>
      </dgm:t>
    </dgm:pt>
    <dgm:pt modelId="{E08AA22D-2180-4962-AB47-78E56138E0C8}" type="parTrans" cxnId="{FD5EDB7C-4E54-45A6-9355-9B65D42D94A5}">
      <dgm:prSet/>
      <dgm:spPr/>
      <dgm:t>
        <a:bodyPr/>
        <a:lstStyle/>
        <a:p>
          <a:endParaRPr lang="ru-RU"/>
        </a:p>
      </dgm:t>
    </dgm:pt>
    <dgm:pt modelId="{637383B9-7C57-48A0-B0EE-8B0F24AA2031}" type="sibTrans" cxnId="{FD5EDB7C-4E54-45A6-9355-9B65D42D94A5}">
      <dgm:prSet/>
      <dgm:spPr/>
      <dgm:t>
        <a:bodyPr/>
        <a:lstStyle/>
        <a:p>
          <a:endParaRPr lang="ru-RU"/>
        </a:p>
      </dgm:t>
    </dgm:pt>
    <dgm:pt modelId="{D58BD0A4-F598-4452-877B-FEA4490BC78B}">
      <dgm:prSet custT="1"/>
      <dgm:spPr/>
      <dgm:t>
        <a:bodyPr/>
        <a:lstStyle/>
        <a:p>
          <a:r>
            <a:rPr lang="kk-KZ" sz="2000" dirty="0" smtClean="0">
              <a:latin typeface="Times New Roman" pitchFamily="18" charset="0"/>
              <a:cs typeface="Times New Roman" pitchFamily="18" charset="0"/>
            </a:rPr>
            <a:t>Дислалия</a:t>
          </a:r>
        </a:p>
        <a:p>
          <a:r>
            <a:rPr lang="kk-KZ" sz="2000" dirty="0" smtClean="0">
              <a:latin typeface="Times New Roman" pitchFamily="18" charset="0"/>
              <a:cs typeface="Times New Roman" pitchFamily="18" charset="0"/>
            </a:rPr>
            <a:t>Ринолалия</a:t>
          </a:r>
        </a:p>
        <a:p>
          <a:r>
            <a:rPr lang="kk-KZ" sz="2000" dirty="0" smtClean="0">
              <a:latin typeface="Times New Roman" pitchFamily="18" charset="0"/>
              <a:cs typeface="Times New Roman" pitchFamily="18" charset="0"/>
            </a:rPr>
            <a:t>Дизартрия</a:t>
          </a:r>
          <a:endParaRPr lang="ru-RU" sz="2000" dirty="0">
            <a:latin typeface="Times New Roman" pitchFamily="18" charset="0"/>
            <a:cs typeface="Times New Roman" pitchFamily="18" charset="0"/>
          </a:endParaRPr>
        </a:p>
      </dgm:t>
    </dgm:pt>
    <dgm:pt modelId="{B9D24939-2CDD-4643-BF90-7C286F1F6922}" type="parTrans" cxnId="{AA64B726-2156-42EF-9E23-B9D67E8C2DC3}">
      <dgm:prSet/>
      <dgm:spPr/>
      <dgm:t>
        <a:bodyPr/>
        <a:lstStyle/>
        <a:p>
          <a:endParaRPr lang="ru-RU"/>
        </a:p>
      </dgm:t>
    </dgm:pt>
    <dgm:pt modelId="{3AEBCD57-87D2-4634-81E0-AC7823EB41B9}" type="sibTrans" cxnId="{AA64B726-2156-42EF-9E23-B9D67E8C2DC3}">
      <dgm:prSet/>
      <dgm:spPr/>
      <dgm:t>
        <a:bodyPr/>
        <a:lstStyle/>
        <a:p>
          <a:endParaRPr lang="ru-RU"/>
        </a:p>
      </dgm:t>
    </dgm:pt>
    <dgm:pt modelId="{5C6323D1-3CBF-4AF5-80B9-D263BF57D734}">
      <dgm:prSet custT="1"/>
      <dgm:spPr/>
      <dgm:t>
        <a:bodyPr/>
        <a:lstStyle/>
        <a:p>
          <a:r>
            <a:rPr lang="kk-KZ" sz="2000" dirty="0" smtClean="0">
              <a:latin typeface="Times New Roman" pitchFamily="18" charset="0"/>
              <a:cs typeface="Times New Roman" pitchFamily="18" charset="0"/>
            </a:rPr>
            <a:t>Кекештену</a:t>
          </a:r>
        </a:p>
        <a:p>
          <a:r>
            <a:rPr lang="kk-KZ" sz="2000" dirty="0" smtClean="0">
              <a:latin typeface="Times New Roman" pitchFamily="18" charset="0"/>
              <a:cs typeface="Times New Roman" pitchFamily="18" charset="0"/>
            </a:rPr>
            <a:t>Брадилалия</a:t>
          </a:r>
        </a:p>
        <a:p>
          <a:r>
            <a:rPr lang="kk-KZ" sz="2000" dirty="0" smtClean="0">
              <a:latin typeface="Times New Roman" pitchFamily="18" charset="0"/>
              <a:cs typeface="Times New Roman" pitchFamily="18" charset="0"/>
            </a:rPr>
            <a:t>Тахилалия</a:t>
          </a:r>
          <a:endParaRPr lang="ru-RU" sz="2000" dirty="0">
            <a:latin typeface="Times New Roman" pitchFamily="18" charset="0"/>
            <a:cs typeface="Times New Roman" pitchFamily="18" charset="0"/>
          </a:endParaRPr>
        </a:p>
      </dgm:t>
    </dgm:pt>
    <dgm:pt modelId="{04F66993-3E9E-4FA2-A350-7627D8096425}" type="parTrans" cxnId="{07DE08EB-31DB-4026-9C98-CC48693A7044}">
      <dgm:prSet/>
      <dgm:spPr/>
      <dgm:t>
        <a:bodyPr/>
        <a:lstStyle/>
        <a:p>
          <a:endParaRPr lang="ru-RU"/>
        </a:p>
      </dgm:t>
    </dgm:pt>
    <dgm:pt modelId="{1D710407-131B-4A43-B4C3-0A61271CAC8F}" type="sibTrans" cxnId="{07DE08EB-31DB-4026-9C98-CC48693A7044}">
      <dgm:prSet/>
      <dgm:spPr/>
      <dgm:t>
        <a:bodyPr/>
        <a:lstStyle/>
        <a:p>
          <a:endParaRPr lang="ru-RU"/>
        </a:p>
      </dgm:t>
    </dgm:pt>
    <dgm:pt modelId="{CDBAA06F-C32D-4EDD-B82C-04FF0BC76211}">
      <dgm:prSet custT="1"/>
      <dgm:spPr/>
      <dgm:t>
        <a:bodyPr/>
        <a:lstStyle/>
        <a:p>
          <a:r>
            <a:rPr lang="kk-KZ" sz="2000" dirty="0" smtClean="0">
              <a:latin typeface="Times New Roman" pitchFamily="18" charset="0"/>
              <a:cs typeface="Times New Roman" pitchFamily="18" charset="0"/>
            </a:rPr>
            <a:t>Афония</a:t>
          </a:r>
        </a:p>
        <a:p>
          <a:r>
            <a:rPr lang="kk-KZ" sz="2000" dirty="0" smtClean="0">
              <a:latin typeface="Times New Roman" pitchFamily="18" charset="0"/>
              <a:cs typeface="Times New Roman" pitchFamily="18" charset="0"/>
            </a:rPr>
            <a:t>Дисфония</a:t>
          </a:r>
        </a:p>
      </dgm:t>
    </dgm:pt>
    <dgm:pt modelId="{155CCB92-923D-468C-8625-FA59D1242C74}" type="parTrans" cxnId="{FED6235B-5968-411B-9388-B4735AD2A0EB}">
      <dgm:prSet/>
      <dgm:spPr/>
      <dgm:t>
        <a:bodyPr/>
        <a:lstStyle/>
        <a:p>
          <a:endParaRPr lang="ru-RU"/>
        </a:p>
      </dgm:t>
    </dgm:pt>
    <dgm:pt modelId="{4B4CF9FF-2E35-472A-9C23-FC0C0D52DF9E}" type="sibTrans" cxnId="{FED6235B-5968-411B-9388-B4735AD2A0EB}">
      <dgm:prSet/>
      <dgm:spPr/>
      <dgm:t>
        <a:bodyPr/>
        <a:lstStyle/>
        <a:p>
          <a:endParaRPr lang="ru-RU"/>
        </a:p>
      </dgm:t>
    </dgm:pt>
    <dgm:pt modelId="{098F0923-3C10-46A5-8DF9-3B77F55A65CD}">
      <dgm:prSet/>
      <dgm:spPr/>
      <dgm:t>
        <a:bodyPr/>
        <a:lstStyle/>
        <a:p>
          <a:r>
            <a:rPr lang="ru-RU" b="1" i="1" smtClean="0">
              <a:solidFill>
                <a:srgbClr val="000000"/>
              </a:solidFill>
              <a:latin typeface="Times New Roman" panose="02020603050405020304" pitchFamily="18" charset="0"/>
              <a:ea typeface="Calibri" panose="020F0502020204030204" pitchFamily="34" charset="0"/>
            </a:rPr>
            <a:t>Тілдің жазбаша бұзылыстары</a:t>
          </a:r>
          <a:r>
            <a:rPr lang="ru-RU" i="1" smtClean="0">
              <a:solidFill>
                <a:srgbClr val="000000"/>
              </a:solidFill>
              <a:latin typeface="Times New Roman" panose="02020603050405020304" pitchFamily="18" charset="0"/>
              <a:ea typeface="Calibri" panose="020F0502020204030204" pitchFamily="34" charset="0"/>
            </a:rPr>
            <a:t> </a:t>
          </a:r>
          <a:endParaRPr lang="ru-RU" b="1" dirty="0">
            <a:latin typeface="Times New Roman" pitchFamily="18" charset="0"/>
            <a:cs typeface="Times New Roman" pitchFamily="18" charset="0"/>
          </a:endParaRPr>
        </a:p>
      </dgm:t>
    </dgm:pt>
    <dgm:pt modelId="{AB7059B2-7CD6-4A28-80D4-9E7E07FFA5FB}" type="parTrans" cxnId="{E6B3E5E8-8A40-4A6F-859D-41E5DF2720FB}">
      <dgm:prSet/>
      <dgm:spPr/>
      <dgm:t>
        <a:bodyPr/>
        <a:lstStyle/>
        <a:p>
          <a:endParaRPr lang="ru-RU"/>
        </a:p>
      </dgm:t>
    </dgm:pt>
    <dgm:pt modelId="{551605D1-A843-4B06-A531-20614D2DA1F2}" type="sibTrans" cxnId="{E6B3E5E8-8A40-4A6F-859D-41E5DF2720FB}">
      <dgm:prSet/>
      <dgm:spPr/>
      <dgm:t>
        <a:bodyPr/>
        <a:lstStyle/>
        <a:p>
          <a:endParaRPr lang="ru-RU"/>
        </a:p>
      </dgm:t>
    </dgm:pt>
    <dgm:pt modelId="{D9416ADD-7803-4CDC-8DA2-753C38E185EC}">
      <dgm:prSet custT="1"/>
      <dgm:spPr/>
      <dgm:t>
        <a:bodyPr/>
        <a:lstStyle/>
        <a:p>
          <a:r>
            <a:rPr lang="ru-RU" sz="2000" b="0" i="0" dirty="0" err="1" smtClean="0">
              <a:latin typeface="Times New Roman" pitchFamily="18" charset="0"/>
              <a:cs typeface="Times New Roman" pitchFamily="18" charset="0"/>
            </a:rPr>
            <a:t>Дислексия</a:t>
          </a:r>
          <a:endParaRPr lang="ru-RU" sz="2000" b="0" i="0" dirty="0" smtClean="0">
            <a:latin typeface="Times New Roman" pitchFamily="18" charset="0"/>
            <a:cs typeface="Times New Roman" pitchFamily="18" charset="0"/>
          </a:endParaRPr>
        </a:p>
        <a:p>
          <a:r>
            <a:rPr lang="ru-RU" sz="2000" b="0" i="0" dirty="0" err="1" smtClean="0">
              <a:latin typeface="Times New Roman" pitchFamily="18" charset="0"/>
              <a:cs typeface="Times New Roman" pitchFamily="18" charset="0"/>
            </a:rPr>
            <a:t>Дисграфия</a:t>
          </a:r>
          <a:r>
            <a:rPr lang="ru-RU" sz="2000" b="0" i="0" dirty="0" smtClean="0">
              <a:latin typeface="Times New Roman" pitchFamily="18" charset="0"/>
              <a:cs typeface="Times New Roman" pitchFamily="18" charset="0"/>
            </a:rPr>
            <a:t> </a:t>
          </a:r>
          <a:endParaRPr lang="ru-RU" sz="2000" b="0" i="0" dirty="0"/>
        </a:p>
      </dgm:t>
    </dgm:pt>
    <dgm:pt modelId="{8B779715-46DA-4DEB-9A89-52DB14B2AB83}" type="parTrans" cxnId="{9A6A6DE6-13BF-45EC-AF97-848D7E0913C9}">
      <dgm:prSet/>
      <dgm:spPr/>
      <dgm:t>
        <a:bodyPr/>
        <a:lstStyle/>
        <a:p>
          <a:endParaRPr lang="ru-RU"/>
        </a:p>
      </dgm:t>
    </dgm:pt>
    <dgm:pt modelId="{AB64B7B8-AA7D-452A-8C2A-582BB7AEF58A}" type="sibTrans" cxnId="{9A6A6DE6-13BF-45EC-AF97-848D7E0913C9}">
      <dgm:prSet/>
      <dgm:spPr/>
      <dgm:t>
        <a:bodyPr/>
        <a:lstStyle/>
        <a:p>
          <a:endParaRPr lang="ru-RU"/>
        </a:p>
      </dgm:t>
    </dgm:pt>
    <dgm:pt modelId="{58429861-FD8B-4E7C-8984-4C5B00A8F855}" type="pres">
      <dgm:prSet presAssocID="{9E963AD0-F59A-4A08-BA05-50A1469CA13B}" presName="hierChild1" presStyleCnt="0">
        <dgm:presLayoutVars>
          <dgm:orgChart val="1"/>
          <dgm:chPref val="1"/>
          <dgm:dir/>
          <dgm:animOne val="branch"/>
          <dgm:animLvl val="lvl"/>
          <dgm:resizeHandles/>
        </dgm:presLayoutVars>
      </dgm:prSet>
      <dgm:spPr/>
      <dgm:t>
        <a:bodyPr/>
        <a:lstStyle/>
        <a:p>
          <a:endParaRPr lang="ru-RU"/>
        </a:p>
      </dgm:t>
    </dgm:pt>
    <dgm:pt modelId="{4D097CF6-13E5-4D93-808B-96CBB8E891C1}" type="pres">
      <dgm:prSet presAssocID="{35B95B3B-37B2-4A37-84C1-2DF47F64802D}" presName="hierRoot1" presStyleCnt="0">
        <dgm:presLayoutVars>
          <dgm:hierBranch val="init"/>
        </dgm:presLayoutVars>
      </dgm:prSet>
      <dgm:spPr/>
    </dgm:pt>
    <dgm:pt modelId="{8E5D14CB-9B33-4B13-B4A8-E2EB3F603DB6}" type="pres">
      <dgm:prSet presAssocID="{35B95B3B-37B2-4A37-84C1-2DF47F64802D}" presName="rootComposite1" presStyleCnt="0"/>
      <dgm:spPr/>
    </dgm:pt>
    <dgm:pt modelId="{CAEB89E3-0D50-4FAB-BE48-ECFFCBFE7C42}" type="pres">
      <dgm:prSet presAssocID="{35B95B3B-37B2-4A37-84C1-2DF47F64802D}" presName="rootText1" presStyleLbl="node0" presStyleIdx="0" presStyleCnt="1" custLinFactY="-4469" custLinFactNeighborX="3357" custLinFactNeighborY="-100000">
        <dgm:presLayoutVars>
          <dgm:chPref val="3"/>
        </dgm:presLayoutVars>
      </dgm:prSet>
      <dgm:spPr/>
      <dgm:t>
        <a:bodyPr/>
        <a:lstStyle/>
        <a:p>
          <a:endParaRPr lang="ru-RU"/>
        </a:p>
      </dgm:t>
    </dgm:pt>
    <dgm:pt modelId="{F71567B5-7468-4469-9366-9521657B4BAA}" type="pres">
      <dgm:prSet presAssocID="{35B95B3B-37B2-4A37-84C1-2DF47F64802D}" presName="rootConnector1" presStyleLbl="node1" presStyleIdx="0" presStyleCnt="0"/>
      <dgm:spPr/>
      <dgm:t>
        <a:bodyPr/>
        <a:lstStyle/>
        <a:p>
          <a:endParaRPr lang="ru-RU"/>
        </a:p>
      </dgm:t>
    </dgm:pt>
    <dgm:pt modelId="{531B32FF-309E-43B8-9C53-8998518ACE69}" type="pres">
      <dgm:prSet presAssocID="{35B95B3B-37B2-4A37-84C1-2DF47F64802D}" presName="hierChild2" presStyleCnt="0"/>
      <dgm:spPr/>
    </dgm:pt>
    <dgm:pt modelId="{DA3B94A7-8FDD-494C-BE4F-592443A7C11F}" type="pres">
      <dgm:prSet presAssocID="{31227547-8B63-43FB-8280-4D0A083573D4}" presName="Name37" presStyleLbl="parChTrans1D2" presStyleIdx="0" presStyleCnt="4"/>
      <dgm:spPr/>
      <dgm:t>
        <a:bodyPr/>
        <a:lstStyle/>
        <a:p>
          <a:endParaRPr lang="ru-RU"/>
        </a:p>
      </dgm:t>
    </dgm:pt>
    <dgm:pt modelId="{D2E6F64D-AACA-42FC-874E-023F992F00C8}" type="pres">
      <dgm:prSet presAssocID="{229CE589-D388-44BE-878E-995C270DED0C}" presName="hierRoot2" presStyleCnt="0">
        <dgm:presLayoutVars>
          <dgm:hierBranch val="init"/>
        </dgm:presLayoutVars>
      </dgm:prSet>
      <dgm:spPr/>
    </dgm:pt>
    <dgm:pt modelId="{6FB25DF9-BF70-416D-B886-A1CA5409E330}" type="pres">
      <dgm:prSet presAssocID="{229CE589-D388-44BE-878E-995C270DED0C}" presName="rootComposite" presStyleCnt="0"/>
      <dgm:spPr/>
    </dgm:pt>
    <dgm:pt modelId="{FAFA9C47-2BD5-48B8-9A33-636E769A19D4}" type="pres">
      <dgm:prSet presAssocID="{229CE589-D388-44BE-878E-995C270DED0C}" presName="rootText" presStyleLbl="node2" presStyleIdx="0" presStyleCnt="4" custLinFactNeighborX="-2850" custLinFactNeighborY="-31630">
        <dgm:presLayoutVars>
          <dgm:chPref val="3"/>
        </dgm:presLayoutVars>
      </dgm:prSet>
      <dgm:spPr/>
      <dgm:t>
        <a:bodyPr/>
        <a:lstStyle/>
        <a:p>
          <a:endParaRPr lang="ru-RU"/>
        </a:p>
      </dgm:t>
    </dgm:pt>
    <dgm:pt modelId="{EBCD6824-E3DC-4CA3-AD92-5DE6EF4DD0B7}" type="pres">
      <dgm:prSet presAssocID="{229CE589-D388-44BE-878E-995C270DED0C}" presName="rootConnector" presStyleLbl="node2" presStyleIdx="0" presStyleCnt="4"/>
      <dgm:spPr/>
      <dgm:t>
        <a:bodyPr/>
        <a:lstStyle/>
        <a:p>
          <a:endParaRPr lang="ru-RU"/>
        </a:p>
      </dgm:t>
    </dgm:pt>
    <dgm:pt modelId="{D021FE17-C28B-4F0F-8972-1A1CD785F810}" type="pres">
      <dgm:prSet presAssocID="{229CE589-D388-44BE-878E-995C270DED0C}" presName="hierChild4" presStyleCnt="0"/>
      <dgm:spPr/>
    </dgm:pt>
    <dgm:pt modelId="{497FC738-F598-47E0-A1B1-5040AB3D7CB8}" type="pres">
      <dgm:prSet presAssocID="{B9D24939-2CDD-4643-BF90-7C286F1F6922}" presName="Name37" presStyleLbl="parChTrans1D3" presStyleIdx="0" presStyleCnt="4"/>
      <dgm:spPr/>
      <dgm:t>
        <a:bodyPr/>
        <a:lstStyle/>
        <a:p>
          <a:endParaRPr lang="ru-RU"/>
        </a:p>
      </dgm:t>
    </dgm:pt>
    <dgm:pt modelId="{693B6DD7-97D7-47F2-8BD1-39EF8632486D}" type="pres">
      <dgm:prSet presAssocID="{D58BD0A4-F598-4452-877B-FEA4490BC78B}" presName="hierRoot2" presStyleCnt="0">
        <dgm:presLayoutVars>
          <dgm:hierBranch val="init"/>
        </dgm:presLayoutVars>
      </dgm:prSet>
      <dgm:spPr/>
    </dgm:pt>
    <dgm:pt modelId="{D3364CFB-8522-4959-B888-70EBAECEFAFF}" type="pres">
      <dgm:prSet presAssocID="{D58BD0A4-F598-4452-877B-FEA4490BC78B}" presName="rootComposite" presStyleCnt="0"/>
      <dgm:spPr/>
    </dgm:pt>
    <dgm:pt modelId="{9799A81B-9789-43BB-8455-D5263BBB1B46}" type="pres">
      <dgm:prSet presAssocID="{D58BD0A4-F598-4452-877B-FEA4490BC78B}" presName="rootText" presStyleLbl="node3" presStyleIdx="0" presStyleCnt="4" custScaleY="131203">
        <dgm:presLayoutVars>
          <dgm:chPref val="3"/>
        </dgm:presLayoutVars>
      </dgm:prSet>
      <dgm:spPr/>
      <dgm:t>
        <a:bodyPr/>
        <a:lstStyle/>
        <a:p>
          <a:endParaRPr lang="ru-RU"/>
        </a:p>
      </dgm:t>
    </dgm:pt>
    <dgm:pt modelId="{507CC95A-057D-4B34-8C78-47BD2FD49E35}" type="pres">
      <dgm:prSet presAssocID="{D58BD0A4-F598-4452-877B-FEA4490BC78B}" presName="rootConnector" presStyleLbl="node3" presStyleIdx="0" presStyleCnt="4"/>
      <dgm:spPr/>
      <dgm:t>
        <a:bodyPr/>
        <a:lstStyle/>
        <a:p>
          <a:endParaRPr lang="ru-RU"/>
        </a:p>
      </dgm:t>
    </dgm:pt>
    <dgm:pt modelId="{8FF8A75A-3912-425C-9F7C-6D5F311EBFA0}" type="pres">
      <dgm:prSet presAssocID="{D58BD0A4-F598-4452-877B-FEA4490BC78B}" presName="hierChild4" presStyleCnt="0"/>
      <dgm:spPr/>
    </dgm:pt>
    <dgm:pt modelId="{1E6CEF88-EC24-42C6-9D33-143E270C9478}" type="pres">
      <dgm:prSet presAssocID="{D58BD0A4-F598-4452-877B-FEA4490BC78B}" presName="hierChild5" presStyleCnt="0"/>
      <dgm:spPr/>
    </dgm:pt>
    <dgm:pt modelId="{7EB6EA93-3D48-4093-8EE9-3E266F15B17B}" type="pres">
      <dgm:prSet presAssocID="{229CE589-D388-44BE-878E-995C270DED0C}" presName="hierChild5" presStyleCnt="0"/>
      <dgm:spPr/>
    </dgm:pt>
    <dgm:pt modelId="{3055D49C-54E6-4CB1-A8CB-5C3FF2977D02}" type="pres">
      <dgm:prSet presAssocID="{9726CC18-05A4-4ED4-9ED3-08A0BB8A1DF1}" presName="Name37" presStyleLbl="parChTrans1D2" presStyleIdx="1" presStyleCnt="4"/>
      <dgm:spPr/>
      <dgm:t>
        <a:bodyPr/>
        <a:lstStyle/>
        <a:p>
          <a:endParaRPr lang="ru-RU"/>
        </a:p>
      </dgm:t>
    </dgm:pt>
    <dgm:pt modelId="{D4F34214-B6D8-49A2-A23C-7E8286F34B56}" type="pres">
      <dgm:prSet presAssocID="{01455F00-AEF5-4DFE-8B84-FC3A970A0EC5}" presName="hierRoot2" presStyleCnt="0">
        <dgm:presLayoutVars>
          <dgm:hierBranch val="init"/>
        </dgm:presLayoutVars>
      </dgm:prSet>
      <dgm:spPr/>
    </dgm:pt>
    <dgm:pt modelId="{4F82D9E5-3247-4D48-9EA3-F700954BD24A}" type="pres">
      <dgm:prSet presAssocID="{01455F00-AEF5-4DFE-8B84-FC3A970A0EC5}" presName="rootComposite" presStyleCnt="0"/>
      <dgm:spPr/>
    </dgm:pt>
    <dgm:pt modelId="{F7AB977A-0FA3-4AFD-996F-D22BE7702B4A}" type="pres">
      <dgm:prSet presAssocID="{01455F00-AEF5-4DFE-8B84-FC3A970A0EC5}" presName="rootText" presStyleLbl="node2" presStyleIdx="1" presStyleCnt="4" custLinFactNeighborX="-2296" custLinFactNeighborY="-30226">
        <dgm:presLayoutVars>
          <dgm:chPref val="3"/>
        </dgm:presLayoutVars>
      </dgm:prSet>
      <dgm:spPr/>
      <dgm:t>
        <a:bodyPr/>
        <a:lstStyle/>
        <a:p>
          <a:endParaRPr lang="ru-RU"/>
        </a:p>
      </dgm:t>
    </dgm:pt>
    <dgm:pt modelId="{E7358ED7-3521-4F2E-9320-00726F48DB39}" type="pres">
      <dgm:prSet presAssocID="{01455F00-AEF5-4DFE-8B84-FC3A970A0EC5}" presName="rootConnector" presStyleLbl="node2" presStyleIdx="1" presStyleCnt="4"/>
      <dgm:spPr/>
      <dgm:t>
        <a:bodyPr/>
        <a:lstStyle/>
        <a:p>
          <a:endParaRPr lang="ru-RU"/>
        </a:p>
      </dgm:t>
    </dgm:pt>
    <dgm:pt modelId="{5442B76E-67B5-4B50-963C-73CD500436CD}" type="pres">
      <dgm:prSet presAssocID="{01455F00-AEF5-4DFE-8B84-FC3A970A0EC5}" presName="hierChild4" presStyleCnt="0"/>
      <dgm:spPr/>
    </dgm:pt>
    <dgm:pt modelId="{666B4443-6971-47AA-9A5F-6D7C8F14EE9B}" type="pres">
      <dgm:prSet presAssocID="{04F66993-3E9E-4FA2-A350-7627D8096425}" presName="Name37" presStyleLbl="parChTrans1D3" presStyleIdx="1" presStyleCnt="4"/>
      <dgm:spPr/>
      <dgm:t>
        <a:bodyPr/>
        <a:lstStyle/>
        <a:p>
          <a:endParaRPr lang="ru-RU"/>
        </a:p>
      </dgm:t>
    </dgm:pt>
    <dgm:pt modelId="{C3430B53-D001-4414-ACAE-316707C255FB}" type="pres">
      <dgm:prSet presAssocID="{5C6323D1-3CBF-4AF5-80B9-D263BF57D734}" presName="hierRoot2" presStyleCnt="0">
        <dgm:presLayoutVars>
          <dgm:hierBranch val="init"/>
        </dgm:presLayoutVars>
      </dgm:prSet>
      <dgm:spPr/>
    </dgm:pt>
    <dgm:pt modelId="{72D5C052-8BBA-403F-B103-8E01C7A768C1}" type="pres">
      <dgm:prSet presAssocID="{5C6323D1-3CBF-4AF5-80B9-D263BF57D734}" presName="rootComposite" presStyleCnt="0"/>
      <dgm:spPr/>
    </dgm:pt>
    <dgm:pt modelId="{2507702E-E30C-44A8-98C0-23B3818F03C6}" type="pres">
      <dgm:prSet presAssocID="{5C6323D1-3CBF-4AF5-80B9-D263BF57D734}" presName="rootText" presStyleLbl="node3" presStyleIdx="1" presStyleCnt="4" custScaleY="131203">
        <dgm:presLayoutVars>
          <dgm:chPref val="3"/>
        </dgm:presLayoutVars>
      </dgm:prSet>
      <dgm:spPr/>
      <dgm:t>
        <a:bodyPr/>
        <a:lstStyle/>
        <a:p>
          <a:endParaRPr lang="ru-RU"/>
        </a:p>
      </dgm:t>
    </dgm:pt>
    <dgm:pt modelId="{F940B1D7-D69A-41CC-A9EB-B880D985FFC4}" type="pres">
      <dgm:prSet presAssocID="{5C6323D1-3CBF-4AF5-80B9-D263BF57D734}" presName="rootConnector" presStyleLbl="node3" presStyleIdx="1" presStyleCnt="4"/>
      <dgm:spPr/>
      <dgm:t>
        <a:bodyPr/>
        <a:lstStyle/>
        <a:p>
          <a:endParaRPr lang="ru-RU"/>
        </a:p>
      </dgm:t>
    </dgm:pt>
    <dgm:pt modelId="{C2852C4B-ABC2-4798-B175-0A97D06B522D}" type="pres">
      <dgm:prSet presAssocID="{5C6323D1-3CBF-4AF5-80B9-D263BF57D734}" presName="hierChild4" presStyleCnt="0"/>
      <dgm:spPr/>
    </dgm:pt>
    <dgm:pt modelId="{1892CD71-8EB0-48E7-81AC-1DC643D066EC}" type="pres">
      <dgm:prSet presAssocID="{5C6323D1-3CBF-4AF5-80B9-D263BF57D734}" presName="hierChild5" presStyleCnt="0"/>
      <dgm:spPr/>
    </dgm:pt>
    <dgm:pt modelId="{4B0066F8-A5D9-4C6F-A7DF-C35437DE6C13}" type="pres">
      <dgm:prSet presAssocID="{01455F00-AEF5-4DFE-8B84-FC3A970A0EC5}" presName="hierChild5" presStyleCnt="0"/>
      <dgm:spPr/>
    </dgm:pt>
    <dgm:pt modelId="{A27331FA-79FE-4593-8421-F13F0481C5C6}" type="pres">
      <dgm:prSet presAssocID="{E08AA22D-2180-4962-AB47-78E56138E0C8}" presName="Name37" presStyleLbl="parChTrans1D2" presStyleIdx="2" presStyleCnt="4"/>
      <dgm:spPr/>
      <dgm:t>
        <a:bodyPr/>
        <a:lstStyle/>
        <a:p>
          <a:endParaRPr lang="ru-RU"/>
        </a:p>
      </dgm:t>
    </dgm:pt>
    <dgm:pt modelId="{294E8927-798F-42E8-A60F-0050381E73EB}" type="pres">
      <dgm:prSet presAssocID="{28B7C2D2-6FE1-4444-B955-D6EB07CFD858}" presName="hierRoot2" presStyleCnt="0">
        <dgm:presLayoutVars>
          <dgm:hierBranch val="init"/>
        </dgm:presLayoutVars>
      </dgm:prSet>
      <dgm:spPr/>
    </dgm:pt>
    <dgm:pt modelId="{E9ECCB40-B15D-4AB1-AF94-AD4B8FCBE4C7}" type="pres">
      <dgm:prSet presAssocID="{28B7C2D2-6FE1-4444-B955-D6EB07CFD858}" presName="rootComposite" presStyleCnt="0"/>
      <dgm:spPr/>
    </dgm:pt>
    <dgm:pt modelId="{FFEAD0D7-385B-4952-9674-AF382EE75DAB}" type="pres">
      <dgm:prSet presAssocID="{28B7C2D2-6FE1-4444-B955-D6EB07CFD858}" presName="rootText" presStyleLbl="node2" presStyleIdx="2" presStyleCnt="4" custLinFactNeighborX="-1743" custLinFactNeighborY="-31630">
        <dgm:presLayoutVars>
          <dgm:chPref val="3"/>
        </dgm:presLayoutVars>
      </dgm:prSet>
      <dgm:spPr/>
      <dgm:t>
        <a:bodyPr/>
        <a:lstStyle/>
        <a:p>
          <a:endParaRPr lang="ru-RU"/>
        </a:p>
      </dgm:t>
    </dgm:pt>
    <dgm:pt modelId="{EF8665F9-EACD-44E3-9F09-F89B084F838D}" type="pres">
      <dgm:prSet presAssocID="{28B7C2D2-6FE1-4444-B955-D6EB07CFD858}" presName="rootConnector" presStyleLbl="node2" presStyleIdx="2" presStyleCnt="4"/>
      <dgm:spPr/>
      <dgm:t>
        <a:bodyPr/>
        <a:lstStyle/>
        <a:p>
          <a:endParaRPr lang="ru-RU"/>
        </a:p>
      </dgm:t>
    </dgm:pt>
    <dgm:pt modelId="{39FA6FB5-A045-47D9-B1DB-3799928DC761}" type="pres">
      <dgm:prSet presAssocID="{28B7C2D2-6FE1-4444-B955-D6EB07CFD858}" presName="hierChild4" presStyleCnt="0"/>
      <dgm:spPr/>
    </dgm:pt>
    <dgm:pt modelId="{019A1931-7246-454A-8B0E-9AAD021BDC0E}" type="pres">
      <dgm:prSet presAssocID="{155CCB92-923D-468C-8625-FA59D1242C74}" presName="Name37" presStyleLbl="parChTrans1D3" presStyleIdx="2" presStyleCnt="4"/>
      <dgm:spPr/>
      <dgm:t>
        <a:bodyPr/>
        <a:lstStyle/>
        <a:p>
          <a:endParaRPr lang="ru-RU"/>
        </a:p>
      </dgm:t>
    </dgm:pt>
    <dgm:pt modelId="{AC841BE7-6243-43B2-AA70-13B061F326AD}" type="pres">
      <dgm:prSet presAssocID="{CDBAA06F-C32D-4EDD-B82C-04FF0BC76211}" presName="hierRoot2" presStyleCnt="0">
        <dgm:presLayoutVars>
          <dgm:hierBranch val="init"/>
        </dgm:presLayoutVars>
      </dgm:prSet>
      <dgm:spPr/>
    </dgm:pt>
    <dgm:pt modelId="{22903807-1DCD-4805-B9BF-5F5152B9D334}" type="pres">
      <dgm:prSet presAssocID="{CDBAA06F-C32D-4EDD-B82C-04FF0BC76211}" presName="rootComposite" presStyleCnt="0"/>
      <dgm:spPr/>
    </dgm:pt>
    <dgm:pt modelId="{69C04D6F-B647-4A0B-88DF-847A00009849}" type="pres">
      <dgm:prSet presAssocID="{CDBAA06F-C32D-4EDD-B82C-04FF0BC76211}" presName="rootText" presStyleLbl="node3" presStyleIdx="2" presStyleCnt="4" custScaleY="131203">
        <dgm:presLayoutVars>
          <dgm:chPref val="3"/>
        </dgm:presLayoutVars>
      </dgm:prSet>
      <dgm:spPr/>
      <dgm:t>
        <a:bodyPr/>
        <a:lstStyle/>
        <a:p>
          <a:endParaRPr lang="ru-RU"/>
        </a:p>
      </dgm:t>
    </dgm:pt>
    <dgm:pt modelId="{3600031F-6E2A-4D0D-8BDC-8D1A1B8F8B71}" type="pres">
      <dgm:prSet presAssocID="{CDBAA06F-C32D-4EDD-B82C-04FF0BC76211}" presName="rootConnector" presStyleLbl="node3" presStyleIdx="2" presStyleCnt="4"/>
      <dgm:spPr/>
      <dgm:t>
        <a:bodyPr/>
        <a:lstStyle/>
        <a:p>
          <a:endParaRPr lang="ru-RU"/>
        </a:p>
      </dgm:t>
    </dgm:pt>
    <dgm:pt modelId="{34EB4217-C94C-4C2F-8FD6-89390EB9EC60}" type="pres">
      <dgm:prSet presAssocID="{CDBAA06F-C32D-4EDD-B82C-04FF0BC76211}" presName="hierChild4" presStyleCnt="0"/>
      <dgm:spPr/>
    </dgm:pt>
    <dgm:pt modelId="{5565364A-D399-482A-975D-18D9A3B6C7EC}" type="pres">
      <dgm:prSet presAssocID="{CDBAA06F-C32D-4EDD-B82C-04FF0BC76211}" presName="hierChild5" presStyleCnt="0"/>
      <dgm:spPr/>
    </dgm:pt>
    <dgm:pt modelId="{3345E38B-7911-4A9C-9450-852E6A3A2001}" type="pres">
      <dgm:prSet presAssocID="{8B779715-46DA-4DEB-9A89-52DB14B2AB83}" presName="Name37" presStyleLbl="parChTrans1D3" presStyleIdx="3" presStyleCnt="4"/>
      <dgm:spPr/>
      <dgm:t>
        <a:bodyPr/>
        <a:lstStyle/>
        <a:p>
          <a:endParaRPr lang="ru-RU"/>
        </a:p>
      </dgm:t>
    </dgm:pt>
    <dgm:pt modelId="{06257796-7FCA-4EE1-B415-75AE0000BC84}" type="pres">
      <dgm:prSet presAssocID="{D9416ADD-7803-4CDC-8DA2-753C38E185EC}" presName="hierRoot2" presStyleCnt="0">
        <dgm:presLayoutVars>
          <dgm:hierBranch val="init"/>
        </dgm:presLayoutVars>
      </dgm:prSet>
      <dgm:spPr/>
    </dgm:pt>
    <dgm:pt modelId="{53C0DFD5-A218-4E33-986C-03877A04F847}" type="pres">
      <dgm:prSet presAssocID="{D9416ADD-7803-4CDC-8DA2-753C38E185EC}" presName="rootComposite" presStyleCnt="0"/>
      <dgm:spPr/>
    </dgm:pt>
    <dgm:pt modelId="{869D20FB-3D2E-4817-8D17-E2BB6347D7A1}" type="pres">
      <dgm:prSet presAssocID="{D9416ADD-7803-4CDC-8DA2-753C38E185EC}" presName="rootText" presStyleLbl="node3" presStyleIdx="3" presStyleCnt="4" custScaleX="76199" custScaleY="129825" custLinFactX="9052" custLinFactY="-77145" custLinFactNeighborX="100000" custLinFactNeighborY="-100000">
        <dgm:presLayoutVars>
          <dgm:chPref val="3"/>
        </dgm:presLayoutVars>
      </dgm:prSet>
      <dgm:spPr/>
      <dgm:t>
        <a:bodyPr/>
        <a:lstStyle/>
        <a:p>
          <a:endParaRPr lang="ru-RU"/>
        </a:p>
      </dgm:t>
    </dgm:pt>
    <dgm:pt modelId="{961411CA-6A16-4D25-8175-851246DDE4F7}" type="pres">
      <dgm:prSet presAssocID="{D9416ADD-7803-4CDC-8DA2-753C38E185EC}" presName="rootConnector" presStyleLbl="node3" presStyleIdx="3" presStyleCnt="4"/>
      <dgm:spPr/>
      <dgm:t>
        <a:bodyPr/>
        <a:lstStyle/>
        <a:p>
          <a:endParaRPr lang="ru-RU"/>
        </a:p>
      </dgm:t>
    </dgm:pt>
    <dgm:pt modelId="{4CC2F5FF-19EE-45D4-B06A-6073E4BFCB70}" type="pres">
      <dgm:prSet presAssocID="{D9416ADD-7803-4CDC-8DA2-753C38E185EC}" presName="hierChild4" presStyleCnt="0"/>
      <dgm:spPr/>
    </dgm:pt>
    <dgm:pt modelId="{ABCF0F86-0561-4765-8373-C3E02B84C3FA}" type="pres">
      <dgm:prSet presAssocID="{D9416ADD-7803-4CDC-8DA2-753C38E185EC}" presName="hierChild5" presStyleCnt="0"/>
      <dgm:spPr/>
    </dgm:pt>
    <dgm:pt modelId="{AEDCE983-C4F4-42CD-A0DD-A3F6DCA3FBCB}" type="pres">
      <dgm:prSet presAssocID="{28B7C2D2-6FE1-4444-B955-D6EB07CFD858}" presName="hierChild5" presStyleCnt="0"/>
      <dgm:spPr/>
    </dgm:pt>
    <dgm:pt modelId="{B834ADA0-D6CE-4BFC-BFA0-1B89575B8FB3}" type="pres">
      <dgm:prSet presAssocID="{AB7059B2-7CD6-4A28-80D4-9E7E07FFA5FB}" presName="Name37" presStyleLbl="parChTrans1D2" presStyleIdx="3" presStyleCnt="4"/>
      <dgm:spPr/>
      <dgm:t>
        <a:bodyPr/>
        <a:lstStyle/>
        <a:p>
          <a:endParaRPr lang="ru-RU"/>
        </a:p>
      </dgm:t>
    </dgm:pt>
    <dgm:pt modelId="{C092B9C7-3E14-4B2B-97F8-BF4AB4BF3C2B}" type="pres">
      <dgm:prSet presAssocID="{098F0923-3C10-46A5-8DF9-3B77F55A65CD}" presName="hierRoot2" presStyleCnt="0">
        <dgm:presLayoutVars>
          <dgm:hierBranch val="init"/>
        </dgm:presLayoutVars>
      </dgm:prSet>
      <dgm:spPr/>
    </dgm:pt>
    <dgm:pt modelId="{2F4D0A00-18AD-42BD-AD9A-D43F01E21D50}" type="pres">
      <dgm:prSet presAssocID="{098F0923-3C10-46A5-8DF9-3B77F55A65CD}" presName="rootComposite" presStyleCnt="0"/>
      <dgm:spPr/>
    </dgm:pt>
    <dgm:pt modelId="{23BF0A2E-455C-4FC9-98A2-C5D1DAAEB218}" type="pres">
      <dgm:prSet presAssocID="{098F0923-3C10-46A5-8DF9-3B77F55A65CD}" presName="rootText" presStyleLbl="node2" presStyleIdx="3" presStyleCnt="4" custLinFactNeighborX="-3181" custLinFactNeighborY="-32532">
        <dgm:presLayoutVars>
          <dgm:chPref val="3"/>
        </dgm:presLayoutVars>
      </dgm:prSet>
      <dgm:spPr/>
      <dgm:t>
        <a:bodyPr/>
        <a:lstStyle/>
        <a:p>
          <a:endParaRPr lang="ru-RU"/>
        </a:p>
      </dgm:t>
    </dgm:pt>
    <dgm:pt modelId="{2AA047EB-21F3-4BA8-9059-C3D755B0AEB5}" type="pres">
      <dgm:prSet presAssocID="{098F0923-3C10-46A5-8DF9-3B77F55A65CD}" presName="rootConnector" presStyleLbl="node2" presStyleIdx="3" presStyleCnt="4"/>
      <dgm:spPr/>
      <dgm:t>
        <a:bodyPr/>
        <a:lstStyle/>
        <a:p>
          <a:endParaRPr lang="ru-RU"/>
        </a:p>
      </dgm:t>
    </dgm:pt>
    <dgm:pt modelId="{382A7D54-5649-443F-B613-3CA66C7D5D47}" type="pres">
      <dgm:prSet presAssocID="{098F0923-3C10-46A5-8DF9-3B77F55A65CD}" presName="hierChild4" presStyleCnt="0"/>
      <dgm:spPr/>
    </dgm:pt>
    <dgm:pt modelId="{87C7D500-18D6-4130-9F82-B408A00277A6}" type="pres">
      <dgm:prSet presAssocID="{098F0923-3C10-46A5-8DF9-3B77F55A65CD}" presName="hierChild5" presStyleCnt="0"/>
      <dgm:spPr/>
    </dgm:pt>
    <dgm:pt modelId="{4B2B3919-8800-43E2-9483-63A538CEE9A7}" type="pres">
      <dgm:prSet presAssocID="{35B95B3B-37B2-4A37-84C1-2DF47F64802D}" presName="hierChild3" presStyleCnt="0"/>
      <dgm:spPr/>
    </dgm:pt>
  </dgm:ptLst>
  <dgm:cxnLst>
    <dgm:cxn modelId="{A7425CE7-D3D1-44D0-92DF-6A4482FA108B}" type="presOf" srcId="{35B95B3B-37B2-4A37-84C1-2DF47F64802D}" destId="{F71567B5-7468-4469-9366-9521657B4BAA}" srcOrd="1" destOrd="0" presId="urn:microsoft.com/office/officeart/2005/8/layout/orgChart1"/>
    <dgm:cxn modelId="{E6A1ACB4-27D8-4E81-B314-36A9A2037AF3}" type="presOf" srcId="{28B7C2D2-6FE1-4444-B955-D6EB07CFD858}" destId="{EF8665F9-EACD-44E3-9F09-F89B084F838D}" srcOrd="1" destOrd="0" presId="urn:microsoft.com/office/officeart/2005/8/layout/orgChart1"/>
    <dgm:cxn modelId="{FED6235B-5968-411B-9388-B4735AD2A0EB}" srcId="{28B7C2D2-6FE1-4444-B955-D6EB07CFD858}" destId="{CDBAA06F-C32D-4EDD-B82C-04FF0BC76211}" srcOrd="0" destOrd="0" parTransId="{155CCB92-923D-468C-8625-FA59D1242C74}" sibTransId="{4B4CF9FF-2E35-472A-9C23-FC0C0D52DF9E}"/>
    <dgm:cxn modelId="{07DE08EB-31DB-4026-9C98-CC48693A7044}" srcId="{01455F00-AEF5-4DFE-8B84-FC3A970A0EC5}" destId="{5C6323D1-3CBF-4AF5-80B9-D263BF57D734}" srcOrd="0" destOrd="0" parTransId="{04F66993-3E9E-4FA2-A350-7627D8096425}" sibTransId="{1D710407-131B-4A43-B4C3-0A61271CAC8F}"/>
    <dgm:cxn modelId="{892C51B1-C770-4E20-99D3-C949CE5D5858}" type="presOf" srcId="{229CE589-D388-44BE-878E-995C270DED0C}" destId="{FAFA9C47-2BD5-48B8-9A33-636E769A19D4}" srcOrd="0" destOrd="0" presId="urn:microsoft.com/office/officeart/2005/8/layout/orgChart1"/>
    <dgm:cxn modelId="{20728380-330C-4F63-8E33-C16E338B434F}" type="presOf" srcId="{01455F00-AEF5-4DFE-8B84-FC3A970A0EC5}" destId="{E7358ED7-3521-4F2E-9320-00726F48DB39}" srcOrd="1" destOrd="0" presId="urn:microsoft.com/office/officeart/2005/8/layout/orgChart1"/>
    <dgm:cxn modelId="{89050ECD-472F-44B4-B1B2-9E70E750A7E6}" type="presOf" srcId="{D9416ADD-7803-4CDC-8DA2-753C38E185EC}" destId="{869D20FB-3D2E-4817-8D17-E2BB6347D7A1}" srcOrd="0" destOrd="0" presId="urn:microsoft.com/office/officeart/2005/8/layout/orgChart1"/>
    <dgm:cxn modelId="{3EF5C233-615C-47AE-9C71-D481A0B384E5}" type="presOf" srcId="{B9D24939-2CDD-4643-BF90-7C286F1F6922}" destId="{497FC738-F598-47E0-A1B1-5040AB3D7CB8}" srcOrd="0" destOrd="0" presId="urn:microsoft.com/office/officeart/2005/8/layout/orgChart1"/>
    <dgm:cxn modelId="{28D6076D-5312-46BE-99AD-F47371A53B26}" type="presOf" srcId="{28B7C2D2-6FE1-4444-B955-D6EB07CFD858}" destId="{FFEAD0D7-385B-4952-9674-AF382EE75DAB}" srcOrd="0" destOrd="0" presId="urn:microsoft.com/office/officeart/2005/8/layout/orgChart1"/>
    <dgm:cxn modelId="{36F850E4-1217-4108-921B-F9342716E7C3}" type="presOf" srcId="{098F0923-3C10-46A5-8DF9-3B77F55A65CD}" destId="{23BF0A2E-455C-4FC9-98A2-C5D1DAAEB218}" srcOrd="0" destOrd="0" presId="urn:microsoft.com/office/officeart/2005/8/layout/orgChart1"/>
    <dgm:cxn modelId="{394D0459-0B8F-4747-BEC8-4F3049EAE8CA}" type="presOf" srcId="{AB7059B2-7CD6-4A28-80D4-9E7E07FFA5FB}" destId="{B834ADA0-D6CE-4BFC-BFA0-1B89575B8FB3}" srcOrd="0" destOrd="0" presId="urn:microsoft.com/office/officeart/2005/8/layout/orgChart1"/>
    <dgm:cxn modelId="{AFC8C557-11A3-4D07-91F2-C3C70B650B26}" type="presOf" srcId="{35B95B3B-37B2-4A37-84C1-2DF47F64802D}" destId="{CAEB89E3-0D50-4FAB-BE48-ECFFCBFE7C42}" srcOrd="0" destOrd="0" presId="urn:microsoft.com/office/officeart/2005/8/layout/orgChart1"/>
    <dgm:cxn modelId="{7964B5D0-0A11-4868-8669-D337955C815C}" type="presOf" srcId="{D58BD0A4-F598-4452-877B-FEA4490BC78B}" destId="{9799A81B-9789-43BB-8455-D5263BBB1B46}" srcOrd="0" destOrd="0" presId="urn:microsoft.com/office/officeart/2005/8/layout/orgChart1"/>
    <dgm:cxn modelId="{36CFFF30-1911-4C77-A9C7-04DED1DD148C}" type="presOf" srcId="{CDBAA06F-C32D-4EDD-B82C-04FF0BC76211}" destId="{3600031F-6E2A-4D0D-8BDC-8D1A1B8F8B71}" srcOrd="1" destOrd="0" presId="urn:microsoft.com/office/officeart/2005/8/layout/orgChart1"/>
    <dgm:cxn modelId="{F0A747B1-AB5F-4DDC-833F-900C4CC04501}" type="presOf" srcId="{098F0923-3C10-46A5-8DF9-3B77F55A65CD}" destId="{2AA047EB-21F3-4BA8-9059-C3D755B0AEB5}" srcOrd="1" destOrd="0" presId="urn:microsoft.com/office/officeart/2005/8/layout/orgChart1"/>
    <dgm:cxn modelId="{EC717C54-25F2-4016-B730-A821A6168634}" type="presOf" srcId="{9726CC18-05A4-4ED4-9ED3-08A0BB8A1DF1}" destId="{3055D49C-54E6-4CB1-A8CB-5C3FF2977D02}" srcOrd="0" destOrd="0" presId="urn:microsoft.com/office/officeart/2005/8/layout/orgChart1"/>
    <dgm:cxn modelId="{2D956E90-0AF3-48B2-8CC3-2252EC771F0C}" type="presOf" srcId="{229CE589-D388-44BE-878E-995C270DED0C}" destId="{EBCD6824-E3DC-4CA3-AD92-5DE6EF4DD0B7}" srcOrd="1" destOrd="0" presId="urn:microsoft.com/office/officeart/2005/8/layout/orgChart1"/>
    <dgm:cxn modelId="{E034B49D-DB1F-4897-81C0-F09FD1C79D15}" type="presOf" srcId="{CDBAA06F-C32D-4EDD-B82C-04FF0BC76211}" destId="{69C04D6F-B647-4A0B-88DF-847A00009849}" srcOrd="0" destOrd="0" presId="urn:microsoft.com/office/officeart/2005/8/layout/orgChart1"/>
    <dgm:cxn modelId="{7FFE9956-4869-4571-A634-A6F16A927C4D}" type="presOf" srcId="{04F66993-3E9E-4FA2-A350-7627D8096425}" destId="{666B4443-6971-47AA-9A5F-6D7C8F14EE9B}" srcOrd="0" destOrd="0" presId="urn:microsoft.com/office/officeart/2005/8/layout/orgChart1"/>
    <dgm:cxn modelId="{3CB60174-87B2-4C3D-A0BA-0099A11981AB}" type="presOf" srcId="{8B779715-46DA-4DEB-9A89-52DB14B2AB83}" destId="{3345E38B-7911-4A9C-9450-852E6A3A2001}" srcOrd="0" destOrd="0" presId="urn:microsoft.com/office/officeart/2005/8/layout/orgChart1"/>
    <dgm:cxn modelId="{E6B3E5E8-8A40-4A6F-859D-41E5DF2720FB}" srcId="{35B95B3B-37B2-4A37-84C1-2DF47F64802D}" destId="{098F0923-3C10-46A5-8DF9-3B77F55A65CD}" srcOrd="3" destOrd="0" parTransId="{AB7059B2-7CD6-4A28-80D4-9E7E07FFA5FB}" sibTransId="{551605D1-A843-4B06-A531-20614D2DA1F2}"/>
    <dgm:cxn modelId="{AB280421-0D97-43A7-BEE7-CE1EA6BA5D9B}" srcId="{35B95B3B-37B2-4A37-84C1-2DF47F64802D}" destId="{01455F00-AEF5-4DFE-8B84-FC3A970A0EC5}" srcOrd="1" destOrd="0" parTransId="{9726CC18-05A4-4ED4-9ED3-08A0BB8A1DF1}" sibTransId="{4EFD1AAE-1693-41C1-B980-3FFE5ED0F530}"/>
    <dgm:cxn modelId="{CD1BEB69-EE42-401D-B5FF-D3FA9AC12579}" type="presOf" srcId="{E08AA22D-2180-4962-AB47-78E56138E0C8}" destId="{A27331FA-79FE-4593-8421-F13F0481C5C6}" srcOrd="0" destOrd="0" presId="urn:microsoft.com/office/officeart/2005/8/layout/orgChart1"/>
    <dgm:cxn modelId="{9823F3BB-3C07-480A-9BFD-9FA10EFEDC49}" type="presOf" srcId="{5C6323D1-3CBF-4AF5-80B9-D263BF57D734}" destId="{F940B1D7-D69A-41CC-A9EB-B880D985FFC4}" srcOrd="1" destOrd="0" presId="urn:microsoft.com/office/officeart/2005/8/layout/orgChart1"/>
    <dgm:cxn modelId="{5A762FC6-C146-4458-93D8-DB4586298D99}" type="presOf" srcId="{D58BD0A4-F598-4452-877B-FEA4490BC78B}" destId="{507CC95A-057D-4B34-8C78-47BD2FD49E35}" srcOrd="1" destOrd="0" presId="urn:microsoft.com/office/officeart/2005/8/layout/orgChart1"/>
    <dgm:cxn modelId="{AA64B726-2156-42EF-9E23-B9D67E8C2DC3}" srcId="{229CE589-D388-44BE-878E-995C270DED0C}" destId="{D58BD0A4-F598-4452-877B-FEA4490BC78B}" srcOrd="0" destOrd="0" parTransId="{B9D24939-2CDD-4643-BF90-7C286F1F6922}" sibTransId="{3AEBCD57-87D2-4634-81E0-AC7823EB41B9}"/>
    <dgm:cxn modelId="{2A195C17-C3A9-41FC-9DE0-92952AF273A1}" type="presOf" srcId="{9E963AD0-F59A-4A08-BA05-50A1469CA13B}" destId="{58429861-FD8B-4E7C-8984-4C5B00A8F855}" srcOrd="0" destOrd="0" presId="urn:microsoft.com/office/officeart/2005/8/layout/orgChart1"/>
    <dgm:cxn modelId="{48A0E676-7C14-48A5-B023-8C658E4C3458}" srcId="{9E963AD0-F59A-4A08-BA05-50A1469CA13B}" destId="{35B95B3B-37B2-4A37-84C1-2DF47F64802D}" srcOrd="0" destOrd="0" parTransId="{EC994879-80E2-447F-9B9E-DEA9EB74D639}" sibTransId="{2BD47815-8CAE-44D9-9AD8-8821BE2867A6}"/>
    <dgm:cxn modelId="{2FA7D2C5-1603-40B5-AF9A-95EFC8C9F45E}" type="presOf" srcId="{31227547-8B63-43FB-8280-4D0A083573D4}" destId="{DA3B94A7-8FDD-494C-BE4F-592443A7C11F}" srcOrd="0" destOrd="0" presId="urn:microsoft.com/office/officeart/2005/8/layout/orgChart1"/>
    <dgm:cxn modelId="{9A6A6DE6-13BF-45EC-AF97-848D7E0913C9}" srcId="{28B7C2D2-6FE1-4444-B955-D6EB07CFD858}" destId="{D9416ADD-7803-4CDC-8DA2-753C38E185EC}" srcOrd="1" destOrd="0" parTransId="{8B779715-46DA-4DEB-9A89-52DB14B2AB83}" sibTransId="{AB64B7B8-AA7D-452A-8C2A-582BB7AEF58A}"/>
    <dgm:cxn modelId="{FD5EDB7C-4E54-45A6-9355-9B65D42D94A5}" srcId="{35B95B3B-37B2-4A37-84C1-2DF47F64802D}" destId="{28B7C2D2-6FE1-4444-B955-D6EB07CFD858}" srcOrd="2" destOrd="0" parTransId="{E08AA22D-2180-4962-AB47-78E56138E0C8}" sibTransId="{637383B9-7C57-48A0-B0EE-8B0F24AA2031}"/>
    <dgm:cxn modelId="{6A717A30-377A-4C61-9C84-92011751BA3A}" type="presOf" srcId="{01455F00-AEF5-4DFE-8B84-FC3A970A0EC5}" destId="{F7AB977A-0FA3-4AFD-996F-D22BE7702B4A}" srcOrd="0" destOrd="0" presId="urn:microsoft.com/office/officeart/2005/8/layout/orgChart1"/>
    <dgm:cxn modelId="{2AEC51DF-6E13-495D-815E-77716E3139B8}" type="presOf" srcId="{D9416ADD-7803-4CDC-8DA2-753C38E185EC}" destId="{961411CA-6A16-4D25-8175-851246DDE4F7}" srcOrd="1" destOrd="0" presId="urn:microsoft.com/office/officeart/2005/8/layout/orgChart1"/>
    <dgm:cxn modelId="{07E8B806-4275-483D-8F5D-959DB18BE529}" type="presOf" srcId="{5C6323D1-3CBF-4AF5-80B9-D263BF57D734}" destId="{2507702E-E30C-44A8-98C0-23B3818F03C6}" srcOrd="0" destOrd="0" presId="urn:microsoft.com/office/officeart/2005/8/layout/orgChart1"/>
    <dgm:cxn modelId="{20C668B7-6185-4B75-874C-A888142001B7}" srcId="{35B95B3B-37B2-4A37-84C1-2DF47F64802D}" destId="{229CE589-D388-44BE-878E-995C270DED0C}" srcOrd="0" destOrd="0" parTransId="{31227547-8B63-43FB-8280-4D0A083573D4}" sibTransId="{6CDC8D69-37F3-4BE4-95B1-886B1D9C68E4}"/>
    <dgm:cxn modelId="{9E1B1EDE-BBB7-4130-BB19-EE24EDEE70CF}" type="presOf" srcId="{155CCB92-923D-468C-8625-FA59D1242C74}" destId="{019A1931-7246-454A-8B0E-9AAD021BDC0E}" srcOrd="0" destOrd="0" presId="urn:microsoft.com/office/officeart/2005/8/layout/orgChart1"/>
    <dgm:cxn modelId="{ECEB112A-B4F0-46B8-ABF4-2E97EBFECBF9}" type="presParOf" srcId="{58429861-FD8B-4E7C-8984-4C5B00A8F855}" destId="{4D097CF6-13E5-4D93-808B-96CBB8E891C1}" srcOrd="0" destOrd="0" presId="urn:microsoft.com/office/officeart/2005/8/layout/orgChart1"/>
    <dgm:cxn modelId="{581A3310-7DA6-4164-8AF3-920642961DC5}" type="presParOf" srcId="{4D097CF6-13E5-4D93-808B-96CBB8E891C1}" destId="{8E5D14CB-9B33-4B13-B4A8-E2EB3F603DB6}" srcOrd="0" destOrd="0" presId="urn:microsoft.com/office/officeart/2005/8/layout/orgChart1"/>
    <dgm:cxn modelId="{2BC37F1C-3D68-4619-ACFF-E2DD73855517}" type="presParOf" srcId="{8E5D14CB-9B33-4B13-B4A8-E2EB3F603DB6}" destId="{CAEB89E3-0D50-4FAB-BE48-ECFFCBFE7C42}" srcOrd="0" destOrd="0" presId="urn:microsoft.com/office/officeart/2005/8/layout/orgChart1"/>
    <dgm:cxn modelId="{E8B9B5D4-8307-4E63-9A3A-A7FB1FD01716}" type="presParOf" srcId="{8E5D14CB-9B33-4B13-B4A8-E2EB3F603DB6}" destId="{F71567B5-7468-4469-9366-9521657B4BAA}" srcOrd="1" destOrd="0" presId="urn:microsoft.com/office/officeart/2005/8/layout/orgChart1"/>
    <dgm:cxn modelId="{604B08C0-ABE8-43CE-BB5E-FBE9EF58C025}" type="presParOf" srcId="{4D097CF6-13E5-4D93-808B-96CBB8E891C1}" destId="{531B32FF-309E-43B8-9C53-8998518ACE69}" srcOrd="1" destOrd="0" presId="urn:microsoft.com/office/officeart/2005/8/layout/orgChart1"/>
    <dgm:cxn modelId="{59ED5C02-FDA7-41AB-999A-3CE5F623138C}" type="presParOf" srcId="{531B32FF-309E-43B8-9C53-8998518ACE69}" destId="{DA3B94A7-8FDD-494C-BE4F-592443A7C11F}" srcOrd="0" destOrd="0" presId="urn:microsoft.com/office/officeart/2005/8/layout/orgChart1"/>
    <dgm:cxn modelId="{C0701D0B-9E76-4FF8-BB0F-E30DDF680B0A}" type="presParOf" srcId="{531B32FF-309E-43B8-9C53-8998518ACE69}" destId="{D2E6F64D-AACA-42FC-874E-023F992F00C8}" srcOrd="1" destOrd="0" presId="urn:microsoft.com/office/officeart/2005/8/layout/orgChart1"/>
    <dgm:cxn modelId="{9843BFA3-33D1-4A03-ABDF-EB36E2939E38}" type="presParOf" srcId="{D2E6F64D-AACA-42FC-874E-023F992F00C8}" destId="{6FB25DF9-BF70-416D-B886-A1CA5409E330}" srcOrd="0" destOrd="0" presId="urn:microsoft.com/office/officeart/2005/8/layout/orgChart1"/>
    <dgm:cxn modelId="{4AE4511F-BA80-4200-8C64-A7B0FF50A55B}" type="presParOf" srcId="{6FB25DF9-BF70-416D-B886-A1CA5409E330}" destId="{FAFA9C47-2BD5-48B8-9A33-636E769A19D4}" srcOrd="0" destOrd="0" presId="urn:microsoft.com/office/officeart/2005/8/layout/orgChart1"/>
    <dgm:cxn modelId="{E6D6438E-5CC8-4856-BD2E-288BDB489051}" type="presParOf" srcId="{6FB25DF9-BF70-416D-B886-A1CA5409E330}" destId="{EBCD6824-E3DC-4CA3-AD92-5DE6EF4DD0B7}" srcOrd="1" destOrd="0" presId="urn:microsoft.com/office/officeart/2005/8/layout/orgChart1"/>
    <dgm:cxn modelId="{EE477A90-2566-4BCE-8F43-4F3D24197210}" type="presParOf" srcId="{D2E6F64D-AACA-42FC-874E-023F992F00C8}" destId="{D021FE17-C28B-4F0F-8972-1A1CD785F810}" srcOrd="1" destOrd="0" presId="urn:microsoft.com/office/officeart/2005/8/layout/orgChart1"/>
    <dgm:cxn modelId="{EB1B7114-AE0F-48C3-8FDB-9FE68CA537CC}" type="presParOf" srcId="{D021FE17-C28B-4F0F-8972-1A1CD785F810}" destId="{497FC738-F598-47E0-A1B1-5040AB3D7CB8}" srcOrd="0" destOrd="0" presId="urn:microsoft.com/office/officeart/2005/8/layout/orgChart1"/>
    <dgm:cxn modelId="{C6EBC8C5-C50F-41F4-974A-3E9A9265CE80}" type="presParOf" srcId="{D021FE17-C28B-4F0F-8972-1A1CD785F810}" destId="{693B6DD7-97D7-47F2-8BD1-39EF8632486D}" srcOrd="1" destOrd="0" presId="urn:microsoft.com/office/officeart/2005/8/layout/orgChart1"/>
    <dgm:cxn modelId="{4C137B47-09E6-4AAF-9A89-B9D862C67A62}" type="presParOf" srcId="{693B6DD7-97D7-47F2-8BD1-39EF8632486D}" destId="{D3364CFB-8522-4959-B888-70EBAECEFAFF}" srcOrd="0" destOrd="0" presId="urn:microsoft.com/office/officeart/2005/8/layout/orgChart1"/>
    <dgm:cxn modelId="{72304C52-D748-43D8-86FC-B3D0A2838985}" type="presParOf" srcId="{D3364CFB-8522-4959-B888-70EBAECEFAFF}" destId="{9799A81B-9789-43BB-8455-D5263BBB1B46}" srcOrd="0" destOrd="0" presId="urn:microsoft.com/office/officeart/2005/8/layout/orgChart1"/>
    <dgm:cxn modelId="{7748BE9B-96C2-4287-BD0C-1AB4D14332FF}" type="presParOf" srcId="{D3364CFB-8522-4959-B888-70EBAECEFAFF}" destId="{507CC95A-057D-4B34-8C78-47BD2FD49E35}" srcOrd="1" destOrd="0" presId="urn:microsoft.com/office/officeart/2005/8/layout/orgChart1"/>
    <dgm:cxn modelId="{A04D0978-EAF2-4C34-AA1D-6CA595D1EB67}" type="presParOf" srcId="{693B6DD7-97D7-47F2-8BD1-39EF8632486D}" destId="{8FF8A75A-3912-425C-9F7C-6D5F311EBFA0}" srcOrd="1" destOrd="0" presId="urn:microsoft.com/office/officeart/2005/8/layout/orgChart1"/>
    <dgm:cxn modelId="{44FFF050-8E40-4983-B162-BEABAA09DCFB}" type="presParOf" srcId="{693B6DD7-97D7-47F2-8BD1-39EF8632486D}" destId="{1E6CEF88-EC24-42C6-9D33-143E270C9478}" srcOrd="2" destOrd="0" presId="urn:microsoft.com/office/officeart/2005/8/layout/orgChart1"/>
    <dgm:cxn modelId="{6B30C93C-372E-46E7-BDDF-F7F82936746B}" type="presParOf" srcId="{D2E6F64D-AACA-42FC-874E-023F992F00C8}" destId="{7EB6EA93-3D48-4093-8EE9-3E266F15B17B}" srcOrd="2" destOrd="0" presId="urn:microsoft.com/office/officeart/2005/8/layout/orgChart1"/>
    <dgm:cxn modelId="{F31B7F9D-25B0-4490-A826-36C125F22166}" type="presParOf" srcId="{531B32FF-309E-43B8-9C53-8998518ACE69}" destId="{3055D49C-54E6-4CB1-A8CB-5C3FF2977D02}" srcOrd="2" destOrd="0" presId="urn:microsoft.com/office/officeart/2005/8/layout/orgChart1"/>
    <dgm:cxn modelId="{9B55CCFA-7FEF-4C82-8F38-CE0FA3E6C73E}" type="presParOf" srcId="{531B32FF-309E-43B8-9C53-8998518ACE69}" destId="{D4F34214-B6D8-49A2-A23C-7E8286F34B56}" srcOrd="3" destOrd="0" presId="urn:microsoft.com/office/officeart/2005/8/layout/orgChart1"/>
    <dgm:cxn modelId="{FA14325F-3870-46B6-B38F-F9C2BDF9C311}" type="presParOf" srcId="{D4F34214-B6D8-49A2-A23C-7E8286F34B56}" destId="{4F82D9E5-3247-4D48-9EA3-F700954BD24A}" srcOrd="0" destOrd="0" presId="urn:microsoft.com/office/officeart/2005/8/layout/orgChart1"/>
    <dgm:cxn modelId="{6672C467-CDB5-4DC4-948E-133E843FB1C7}" type="presParOf" srcId="{4F82D9E5-3247-4D48-9EA3-F700954BD24A}" destId="{F7AB977A-0FA3-4AFD-996F-D22BE7702B4A}" srcOrd="0" destOrd="0" presId="urn:microsoft.com/office/officeart/2005/8/layout/orgChart1"/>
    <dgm:cxn modelId="{36718BE6-9E01-4EAD-8160-B35D5EC4DA65}" type="presParOf" srcId="{4F82D9E5-3247-4D48-9EA3-F700954BD24A}" destId="{E7358ED7-3521-4F2E-9320-00726F48DB39}" srcOrd="1" destOrd="0" presId="urn:microsoft.com/office/officeart/2005/8/layout/orgChart1"/>
    <dgm:cxn modelId="{E5C07900-0BD3-4F3A-8FAF-FE0A7D955C49}" type="presParOf" srcId="{D4F34214-B6D8-49A2-A23C-7E8286F34B56}" destId="{5442B76E-67B5-4B50-963C-73CD500436CD}" srcOrd="1" destOrd="0" presId="urn:microsoft.com/office/officeart/2005/8/layout/orgChart1"/>
    <dgm:cxn modelId="{3DCBBC52-2998-4879-AB77-17F89C0C65C8}" type="presParOf" srcId="{5442B76E-67B5-4B50-963C-73CD500436CD}" destId="{666B4443-6971-47AA-9A5F-6D7C8F14EE9B}" srcOrd="0" destOrd="0" presId="urn:microsoft.com/office/officeart/2005/8/layout/orgChart1"/>
    <dgm:cxn modelId="{B32B077F-4F94-42A9-BD1C-5C3B97465015}" type="presParOf" srcId="{5442B76E-67B5-4B50-963C-73CD500436CD}" destId="{C3430B53-D001-4414-ACAE-316707C255FB}" srcOrd="1" destOrd="0" presId="urn:microsoft.com/office/officeart/2005/8/layout/orgChart1"/>
    <dgm:cxn modelId="{AAE9BDFF-106A-4BEC-B327-A456A1834D3D}" type="presParOf" srcId="{C3430B53-D001-4414-ACAE-316707C255FB}" destId="{72D5C052-8BBA-403F-B103-8E01C7A768C1}" srcOrd="0" destOrd="0" presId="urn:microsoft.com/office/officeart/2005/8/layout/orgChart1"/>
    <dgm:cxn modelId="{AD02E531-8E59-4FD7-B057-D7BB25278BE3}" type="presParOf" srcId="{72D5C052-8BBA-403F-B103-8E01C7A768C1}" destId="{2507702E-E30C-44A8-98C0-23B3818F03C6}" srcOrd="0" destOrd="0" presId="urn:microsoft.com/office/officeart/2005/8/layout/orgChart1"/>
    <dgm:cxn modelId="{C33F4193-4B03-43A4-B360-070F8F8EE701}" type="presParOf" srcId="{72D5C052-8BBA-403F-B103-8E01C7A768C1}" destId="{F940B1D7-D69A-41CC-A9EB-B880D985FFC4}" srcOrd="1" destOrd="0" presId="urn:microsoft.com/office/officeart/2005/8/layout/orgChart1"/>
    <dgm:cxn modelId="{AF2D43F5-1D8F-4998-B887-474703D9A0F9}" type="presParOf" srcId="{C3430B53-D001-4414-ACAE-316707C255FB}" destId="{C2852C4B-ABC2-4798-B175-0A97D06B522D}" srcOrd="1" destOrd="0" presId="urn:microsoft.com/office/officeart/2005/8/layout/orgChart1"/>
    <dgm:cxn modelId="{1FA51191-3C3E-4B57-8A79-5194523795A5}" type="presParOf" srcId="{C3430B53-D001-4414-ACAE-316707C255FB}" destId="{1892CD71-8EB0-48E7-81AC-1DC643D066EC}" srcOrd="2" destOrd="0" presId="urn:microsoft.com/office/officeart/2005/8/layout/orgChart1"/>
    <dgm:cxn modelId="{717E775C-7D13-48B8-B907-B451BB1BDA3E}" type="presParOf" srcId="{D4F34214-B6D8-49A2-A23C-7E8286F34B56}" destId="{4B0066F8-A5D9-4C6F-A7DF-C35437DE6C13}" srcOrd="2" destOrd="0" presId="urn:microsoft.com/office/officeart/2005/8/layout/orgChart1"/>
    <dgm:cxn modelId="{6F9B382F-E515-46FB-8580-C36F9DC68D6F}" type="presParOf" srcId="{531B32FF-309E-43B8-9C53-8998518ACE69}" destId="{A27331FA-79FE-4593-8421-F13F0481C5C6}" srcOrd="4" destOrd="0" presId="urn:microsoft.com/office/officeart/2005/8/layout/orgChart1"/>
    <dgm:cxn modelId="{03D4BAEA-E9C2-4B16-9D32-84FA1257869A}" type="presParOf" srcId="{531B32FF-309E-43B8-9C53-8998518ACE69}" destId="{294E8927-798F-42E8-A60F-0050381E73EB}" srcOrd="5" destOrd="0" presId="urn:microsoft.com/office/officeart/2005/8/layout/orgChart1"/>
    <dgm:cxn modelId="{D7E85D4C-C19A-4C18-B472-C7004E863BB1}" type="presParOf" srcId="{294E8927-798F-42E8-A60F-0050381E73EB}" destId="{E9ECCB40-B15D-4AB1-AF94-AD4B8FCBE4C7}" srcOrd="0" destOrd="0" presId="urn:microsoft.com/office/officeart/2005/8/layout/orgChart1"/>
    <dgm:cxn modelId="{B57F4F91-D85E-4736-88B8-3A79A93058ED}" type="presParOf" srcId="{E9ECCB40-B15D-4AB1-AF94-AD4B8FCBE4C7}" destId="{FFEAD0D7-385B-4952-9674-AF382EE75DAB}" srcOrd="0" destOrd="0" presId="urn:microsoft.com/office/officeart/2005/8/layout/orgChart1"/>
    <dgm:cxn modelId="{DDC0BB0E-CC9E-47DB-96F4-627C65BA7BF2}" type="presParOf" srcId="{E9ECCB40-B15D-4AB1-AF94-AD4B8FCBE4C7}" destId="{EF8665F9-EACD-44E3-9F09-F89B084F838D}" srcOrd="1" destOrd="0" presId="urn:microsoft.com/office/officeart/2005/8/layout/orgChart1"/>
    <dgm:cxn modelId="{75594B82-C4CF-4B8D-A6D3-9DCE47BA781D}" type="presParOf" srcId="{294E8927-798F-42E8-A60F-0050381E73EB}" destId="{39FA6FB5-A045-47D9-B1DB-3799928DC761}" srcOrd="1" destOrd="0" presId="urn:microsoft.com/office/officeart/2005/8/layout/orgChart1"/>
    <dgm:cxn modelId="{DA32B1CA-1D7D-4A06-B7D9-3986710C3E4E}" type="presParOf" srcId="{39FA6FB5-A045-47D9-B1DB-3799928DC761}" destId="{019A1931-7246-454A-8B0E-9AAD021BDC0E}" srcOrd="0" destOrd="0" presId="urn:microsoft.com/office/officeart/2005/8/layout/orgChart1"/>
    <dgm:cxn modelId="{70225057-E155-4A62-8DE6-C1BAE55158A0}" type="presParOf" srcId="{39FA6FB5-A045-47D9-B1DB-3799928DC761}" destId="{AC841BE7-6243-43B2-AA70-13B061F326AD}" srcOrd="1" destOrd="0" presId="urn:microsoft.com/office/officeart/2005/8/layout/orgChart1"/>
    <dgm:cxn modelId="{3EB20144-1C3A-47AB-8203-9FFE802E0CD9}" type="presParOf" srcId="{AC841BE7-6243-43B2-AA70-13B061F326AD}" destId="{22903807-1DCD-4805-B9BF-5F5152B9D334}" srcOrd="0" destOrd="0" presId="urn:microsoft.com/office/officeart/2005/8/layout/orgChart1"/>
    <dgm:cxn modelId="{67DA5221-62E3-498E-8FF5-AFC588C85D09}" type="presParOf" srcId="{22903807-1DCD-4805-B9BF-5F5152B9D334}" destId="{69C04D6F-B647-4A0B-88DF-847A00009849}" srcOrd="0" destOrd="0" presId="urn:microsoft.com/office/officeart/2005/8/layout/orgChart1"/>
    <dgm:cxn modelId="{A538AECC-26D2-4E7E-A230-D52E1EF1B286}" type="presParOf" srcId="{22903807-1DCD-4805-B9BF-5F5152B9D334}" destId="{3600031F-6E2A-4D0D-8BDC-8D1A1B8F8B71}" srcOrd="1" destOrd="0" presId="urn:microsoft.com/office/officeart/2005/8/layout/orgChart1"/>
    <dgm:cxn modelId="{231CAF2A-16CE-48F2-B6F2-9651497890ED}" type="presParOf" srcId="{AC841BE7-6243-43B2-AA70-13B061F326AD}" destId="{34EB4217-C94C-4C2F-8FD6-89390EB9EC60}" srcOrd="1" destOrd="0" presId="urn:microsoft.com/office/officeart/2005/8/layout/orgChart1"/>
    <dgm:cxn modelId="{4734ECE8-2AF3-483A-8814-6F100D679F98}" type="presParOf" srcId="{AC841BE7-6243-43B2-AA70-13B061F326AD}" destId="{5565364A-D399-482A-975D-18D9A3B6C7EC}" srcOrd="2" destOrd="0" presId="urn:microsoft.com/office/officeart/2005/8/layout/orgChart1"/>
    <dgm:cxn modelId="{34BF6D59-FFEE-4069-B340-801BA7047E02}" type="presParOf" srcId="{39FA6FB5-A045-47D9-B1DB-3799928DC761}" destId="{3345E38B-7911-4A9C-9450-852E6A3A2001}" srcOrd="2" destOrd="0" presId="urn:microsoft.com/office/officeart/2005/8/layout/orgChart1"/>
    <dgm:cxn modelId="{EF762859-7FF8-4325-9F59-7BE78EC3A62A}" type="presParOf" srcId="{39FA6FB5-A045-47D9-B1DB-3799928DC761}" destId="{06257796-7FCA-4EE1-B415-75AE0000BC84}" srcOrd="3" destOrd="0" presId="urn:microsoft.com/office/officeart/2005/8/layout/orgChart1"/>
    <dgm:cxn modelId="{B6C53BE6-86C7-4EC2-B958-F051CF361290}" type="presParOf" srcId="{06257796-7FCA-4EE1-B415-75AE0000BC84}" destId="{53C0DFD5-A218-4E33-986C-03877A04F847}" srcOrd="0" destOrd="0" presId="urn:microsoft.com/office/officeart/2005/8/layout/orgChart1"/>
    <dgm:cxn modelId="{7120B5C1-D8B7-477E-840D-B5F89FD0B350}" type="presParOf" srcId="{53C0DFD5-A218-4E33-986C-03877A04F847}" destId="{869D20FB-3D2E-4817-8D17-E2BB6347D7A1}" srcOrd="0" destOrd="0" presId="urn:microsoft.com/office/officeart/2005/8/layout/orgChart1"/>
    <dgm:cxn modelId="{430E3E5E-B02D-4A0D-92AB-AD9B7C0B89A3}" type="presParOf" srcId="{53C0DFD5-A218-4E33-986C-03877A04F847}" destId="{961411CA-6A16-4D25-8175-851246DDE4F7}" srcOrd="1" destOrd="0" presId="urn:microsoft.com/office/officeart/2005/8/layout/orgChart1"/>
    <dgm:cxn modelId="{70C49D91-A0CC-48B3-84EF-2FFABC66D084}" type="presParOf" srcId="{06257796-7FCA-4EE1-B415-75AE0000BC84}" destId="{4CC2F5FF-19EE-45D4-B06A-6073E4BFCB70}" srcOrd="1" destOrd="0" presId="urn:microsoft.com/office/officeart/2005/8/layout/orgChart1"/>
    <dgm:cxn modelId="{FDE8F720-0CAE-4782-A6A9-D4223C5B97A5}" type="presParOf" srcId="{06257796-7FCA-4EE1-B415-75AE0000BC84}" destId="{ABCF0F86-0561-4765-8373-C3E02B84C3FA}" srcOrd="2" destOrd="0" presId="urn:microsoft.com/office/officeart/2005/8/layout/orgChart1"/>
    <dgm:cxn modelId="{734A6A7B-7AE9-4388-8C16-C1459DDDC9FF}" type="presParOf" srcId="{294E8927-798F-42E8-A60F-0050381E73EB}" destId="{AEDCE983-C4F4-42CD-A0DD-A3F6DCA3FBCB}" srcOrd="2" destOrd="0" presId="urn:microsoft.com/office/officeart/2005/8/layout/orgChart1"/>
    <dgm:cxn modelId="{AC8406DF-6181-4AAF-B6DE-3277F281BE2A}" type="presParOf" srcId="{531B32FF-309E-43B8-9C53-8998518ACE69}" destId="{B834ADA0-D6CE-4BFC-BFA0-1B89575B8FB3}" srcOrd="6" destOrd="0" presId="urn:microsoft.com/office/officeart/2005/8/layout/orgChart1"/>
    <dgm:cxn modelId="{D679AE85-6D27-44AB-87E4-EB241E6EF1F1}" type="presParOf" srcId="{531B32FF-309E-43B8-9C53-8998518ACE69}" destId="{C092B9C7-3E14-4B2B-97F8-BF4AB4BF3C2B}" srcOrd="7" destOrd="0" presId="urn:microsoft.com/office/officeart/2005/8/layout/orgChart1"/>
    <dgm:cxn modelId="{75880B4E-95EE-429B-92B6-6A23081EC477}" type="presParOf" srcId="{C092B9C7-3E14-4B2B-97F8-BF4AB4BF3C2B}" destId="{2F4D0A00-18AD-42BD-AD9A-D43F01E21D50}" srcOrd="0" destOrd="0" presId="urn:microsoft.com/office/officeart/2005/8/layout/orgChart1"/>
    <dgm:cxn modelId="{1EB9352E-6402-473D-A123-1284C68D1484}" type="presParOf" srcId="{2F4D0A00-18AD-42BD-AD9A-D43F01E21D50}" destId="{23BF0A2E-455C-4FC9-98A2-C5D1DAAEB218}" srcOrd="0" destOrd="0" presId="urn:microsoft.com/office/officeart/2005/8/layout/orgChart1"/>
    <dgm:cxn modelId="{0186CF80-5F69-4E24-9213-C84EDC957872}" type="presParOf" srcId="{2F4D0A00-18AD-42BD-AD9A-D43F01E21D50}" destId="{2AA047EB-21F3-4BA8-9059-C3D755B0AEB5}" srcOrd="1" destOrd="0" presId="urn:microsoft.com/office/officeart/2005/8/layout/orgChart1"/>
    <dgm:cxn modelId="{542E8D84-29AD-496E-8774-5D37AFD60E19}" type="presParOf" srcId="{C092B9C7-3E14-4B2B-97F8-BF4AB4BF3C2B}" destId="{382A7D54-5649-443F-B613-3CA66C7D5D47}" srcOrd="1" destOrd="0" presId="urn:microsoft.com/office/officeart/2005/8/layout/orgChart1"/>
    <dgm:cxn modelId="{67F408BF-9B76-4D54-86A5-DEBECD0CE646}" type="presParOf" srcId="{C092B9C7-3E14-4B2B-97F8-BF4AB4BF3C2B}" destId="{87C7D500-18D6-4130-9F82-B408A00277A6}" srcOrd="2" destOrd="0" presId="urn:microsoft.com/office/officeart/2005/8/layout/orgChart1"/>
    <dgm:cxn modelId="{0CDDA64F-B07B-4A8B-9FDC-3BA58B341E33}" type="presParOf" srcId="{4D097CF6-13E5-4D93-808B-96CBB8E891C1}" destId="{4B2B3919-8800-43E2-9483-63A538CEE9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77FFE7-48F7-4DAB-807E-79B2076276D7}" type="doc">
      <dgm:prSet loTypeId="urn:microsoft.com/office/officeart/2005/8/layout/pyramid2" loCatId="pyramid" qsTypeId="urn:microsoft.com/office/officeart/2005/8/quickstyle/simple3" qsCatId="simple" csTypeId="urn:microsoft.com/office/officeart/2005/8/colors/colorful2" csCatId="colorful" phldr="1"/>
      <dgm:spPr/>
    </dgm:pt>
    <dgm:pt modelId="{39A1E348-A924-4C6B-9B78-3ECB49F4B2B9}">
      <dgm:prSet phldrT="[Текст]" custT="1"/>
      <dgm:spPr/>
      <dgm:t>
        <a:bodyPr/>
        <a:lstStyle/>
        <a:p>
          <a:pPr algn="just"/>
          <a:r>
            <a:rPr lang="ru-RU" sz="2000" b="1" dirty="0" err="1" smtClean="0">
              <a:latin typeface="Times New Roman" pitchFamily="18" charset="0"/>
              <a:cs typeface="Times New Roman" pitchFamily="18" charset="0"/>
            </a:rPr>
            <a:t>Ринолалия</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сөйлеу  мүшелерінің  анатомиялық  ауытқушылықтарының салдарынан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дауыс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әуезділігі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тембрі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 тіл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дыбыстарының айтылуының бұзылуымен сипатталады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Дауыс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тембрінде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мұрындық  ренк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пайда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болады</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DA44782E-2632-4844-8188-699F32DD192C}" type="parTrans" cxnId="{CA6A2398-444D-4AF3-8945-791BD6C23532}">
      <dgm:prSet/>
      <dgm:spPr/>
      <dgm:t>
        <a:bodyPr/>
        <a:lstStyle/>
        <a:p>
          <a:endParaRPr lang="ru-RU"/>
        </a:p>
      </dgm:t>
    </dgm:pt>
    <dgm:pt modelId="{06D241EF-1E01-4B83-BABF-7363B194E540}" type="sibTrans" cxnId="{CA6A2398-444D-4AF3-8945-791BD6C23532}">
      <dgm:prSet/>
      <dgm:spPr/>
      <dgm:t>
        <a:bodyPr/>
        <a:lstStyle/>
        <a:p>
          <a:endParaRPr lang="ru-RU"/>
        </a:p>
      </dgm:t>
    </dgm:pt>
    <dgm:pt modelId="{58821D3B-8D00-4597-859C-0911765A1DEA}">
      <dgm:prSet phldrT="[Текст]" custT="1"/>
      <dgm:spPr/>
      <dgm:t>
        <a:bodyPr/>
        <a:lstStyle/>
        <a:p>
          <a:endParaRPr lang="ru-RU" sz="2000" b="1"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Дизартрия</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сөйлеу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тілінің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күрделі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бұзылуы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артикуляциялық</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бұлшықеттерде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параличтің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немесе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парездің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дамуына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әкелетін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сөйлеу-қозғалтқыш</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анализаторының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орталық</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бөліктерінің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органикалық</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зақымдануына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байланысты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дыбыстың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айтылуы</a:t>
          </a:r>
          <a:r>
            <a:rPr lang="ru-RU" sz="2000" dirty="0" smtClean="0">
              <a:latin typeface="Times New Roman" pitchFamily="18" charset="0"/>
              <a:cs typeface="Times New Roman" pitchFamily="18" charset="0"/>
            </a:rPr>
            <a:t> мен </a:t>
          </a:r>
          <a:r>
            <a:rPr lang="ru-RU" sz="2000" dirty="0" err="1" smtClean="0">
              <a:latin typeface="Times New Roman" pitchFamily="18" charset="0"/>
              <a:cs typeface="Times New Roman" pitchFamily="18" charset="0"/>
            </a:rPr>
            <a:t>сөйлеудің</a:t>
          </a:r>
          <a:r>
            <a:rPr lang="ru-RU" sz="2000" dirty="0" smtClean="0">
              <a:latin typeface="Times New Roman" pitchFamily="18" charset="0"/>
              <a:cs typeface="Times New Roman" pitchFamily="18" charset="0"/>
            </a:rPr>
            <a:t> просодикалық </a:t>
          </a:r>
          <a:r>
            <a:rPr lang="ru-RU" sz="2000" dirty="0" err="1" smtClean="0">
              <a:latin typeface="Times New Roman" pitchFamily="18" charset="0"/>
              <a:cs typeface="Times New Roman" pitchFamily="18" charset="0"/>
            </a:rPr>
            <a:t>жағының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бұзылуы</a:t>
          </a:r>
          <a:r>
            <a:rPr lang="ru-RU" sz="2000" dirty="0" smtClean="0">
              <a:latin typeface="Times New Roman" pitchFamily="18" charset="0"/>
              <a:cs typeface="Times New Roman" pitchFamily="18" charset="0"/>
            </a:rPr>
            <a:t>.</a:t>
          </a:r>
        </a:p>
        <a:p>
          <a:pPr algn="just"/>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04909AAF-C6B2-4B69-BECC-7F8EBD907AD3}" type="parTrans" cxnId="{55C1116C-96AC-4D84-8E95-9701F98AE32D}">
      <dgm:prSet/>
      <dgm:spPr/>
      <dgm:t>
        <a:bodyPr/>
        <a:lstStyle/>
        <a:p>
          <a:endParaRPr lang="ru-RU"/>
        </a:p>
      </dgm:t>
    </dgm:pt>
    <dgm:pt modelId="{9BD555FA-8846-41FB-9BC4-2BAE6F68C055}" type="sibTrans" cxnId="{55C1116C-96AC-4D84-8E95-9701F98AE32D}">
      <dgm:prSet/>
      <dgm:spPr/>
      <dgm:t>
        <a:bodyPr/>
        <a:lstStyle/>
        <a:p>
          <a:endParaRPr lang="ru-RU"/>
        </a:p>
      </dgm:t>
    </dgm:pt>
    <dgm:pt modelId="{BE8D7074-71A5-4360-BEAA-5B73A72AEABA}">
      <dgm:prSet phldrT="[Текст]" custT="1"/>
      <dgm:spPr/>
      <dgm:t>
        <a:bodyPr/>
        <a:lstStyle/>
        <a:p>
          <a:pPr algn="just"/>
          <a:r>
            <a:rPr lang="ru-RU" sz="2000" b="1" dirty="0" smtClean="0">
              <a:latin typeface="Times New Roman" pitchFamily="18" charset="0"/>
              <a:cs typeface="Times New Roman" pitchFamily="18" charset="0"/>
            </a:rPr>
            <a:t>Дислалия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есту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қабілеті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дұрыс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сөйлеу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аппаратының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иннервациясы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сақталған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қалпында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сөйлеу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тіліндегі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дыбыстардың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айтылуының</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бұзылуы</a:t>
          </a:r>
          <a:r>
            <a:rPr lang="ru-RU" sz="2000" dirty="0" smtClean="0">
              <a:latin typeface="Times New Roman" pitchFamily="18" charset="0"/>
              <a:cs typeface="Times New Roman" pitchFamily="18" charset="0"/>
            </a:rPr>
            <a:t>. Дислалия </a:t>
          </a:r>
          <a:r>
            <a:rPr lang="ru-RU" sz="2000" dirty="0" err="1" smtClean="0">
              <a:latin typeface="Times New Roman" pitchFamily="18" charset="0"/>
              <a:cs typeface="Times New Roman" pitchFamily="18" charset="0"/>
            </a:rPr>
            <a:t>сөйлеу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тілінің</a:t>
          </a:r>
          <a:r>
            <a:rPr lang="ru-RU" sz="2000" dirty="0" smtClean="0">
              <a:latin typeface="Times New Roman" pitchFamily="18" charset="0"/>
              <a:cs typeface="Times New Roman" pitchFamily="18" charset="0"/>
            </a:rPr>
            <a:t> даму </a:t>
          </a:r>
          <a:r>
            <a:rPr lang="ru-RU" sz="2000" dirty="0" err="1" smtClean="0">
              <a:latin typeface="Times New Roman" pitchFamily="18" charset="0"/>
              <a:cs typeface="Times New Roman" pitchFamily="18" charset="0"/>
            </a:rPr>
            <a:t>кезінде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пайда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болады</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dgm:t>
    </dgm:pt>
    <dgm:pt modelId="{020A6706-F4E8-43E3-85CE-657A3C94E7E3}" type="parTrans" cxnId="{EC4B504C-EBD8-4E31-9344-1B8850D829E1}">
      <dgm:prSet/>
      <dgm:spPr/>
      <dgm:t>
        <a:bodyPr/>
        <a:lstStyle/>
        <a:p>
          <a:endParaRPr lang="ru-RU"/>
        </a:p>
      </dgm:t>
    </dgm:pt>
    <dgm:pt modelId="{7C2D1799-43BF-4674-A87B-3341DEEB258D}" type="sibTrans" cxnId="{EC4B504C-EBD8-4E31-9344-1B8850D829E1}">
      <dgm:prSet/>
      <dgm:spPr/>
      <dgm:t>
        <a:bodyPr/>
        <a:lstStyle/>
        <a:p>
          <a:endParaRPr lang="ru-RU"/>
        </a:p>
      </dgm:t>
    </dgm:pt>
    <dgm:pt modelId="{84EA7AE5-0FB8-4F86-8A85-4D3FCEB039D7}" type="pres">
      <dgm:prSet presAssocID="{6477FFE7-48F7-4DAB-807E-79B2076276D7}" presName="compositeShape" presStyleCnt="0">
        <dgm:presLayoutVars>
          <dgm:dir/>
          <dgm:resizeHandles/>
        </dgm:presLayoutVars>
      </dgm:prSet>
      <dgm:spPr/>
    </dgm:pt>
    <dgm:pt modelId="{388B3C18-5677-47EA-9E94-B740053EEF4C}" type="pres">
      <dgm:prSet presAssocID="{6477FFE7-48F7-4DAB-807E-79B2076276D7}" presName="pyramid" presStyleLbl="node1" presStyleIdx="0" presStyleCnt="1"/>
      <dgm:spPr/>
    </dgm:pt>
    <dgm:pt modelId="{9408AB24-A0AB-4437-940F-2EC8BB2C5E3F}" type="pres">
      <dgm:prSet presAssocID="{6477FFE7-48F7-4DAB-807E-79B2076276D7}" presName="theList" presStyleCnt="0"/>
      <dgm:spPr/>
    </dgm:pt>
    <dgm:pt modelId="{740D02DF-5983-490E-8337-1001E25027F3}" type="pres">
      <dgm:prSet presAssocID="{39A1E348-A924-4C6B-9B78-3ECB49F4B2B9}" presName="aNode" presStyleLbl="fgAcc1" presStyleIdx="0" presStyleCnt="3" custScaleX="232333">
        <dgm:presLayoutVars>
          <dgm:bulletEnabled val="1"/>
        </dgm:presLayoutVars>
      </dgm:prSet>
      <dgm:spPr/>
      <dgm:t>
        <a:bodyPr/>
        <a:lstStyle/>
        <a:p>
          <a:endParaRPr lang="ru-RU"/>
        </a:p>
      </dgm:t>
    </dgm:pt>
    <dgm:pt modelId="{FE307513-20AF-4482-BFE3-6FE828EE0365}" type="pres">
      <dgm:prSet presAssocID="{39A1E348-A924-4C6B-9B78-3ECB49F4B2B9}" presName="aSpace" presStyleCnt="0"/>
      <dgm:spPr/>
    </dgm:pt>
    <dgm:pt modelId="{21D2BD66-3630-4779-A6F6-79CD732B0BE3}" type="pres">
      <dgm:prSet presAssocID="{58821D3B-8D00-4597-859C-0911765A1DEA}" presName="aNode" presStyleLbl="fgAcc1" presStyleIdx="1" presStyleCnt="3" custScaleX="233690">
        <dgm:presLayoutVars>
          <dgm:bulletEnabled val="1"/>
        </dgm:presLayoutVars>
      </dgm:prSet>
      <dgm:spPr/>
      <dgm:t>
        <a:bodyPr/>
        <a:lstStyle/>
        <a:p>
          <a:endParaRPr lang="ru-RU"/>
        </a:p>
      </dgm:t>
    </dgm:pt>
    <dgm:pt modelId="{52175DD5-6806-439B-AA0E-1ECCFC7E1FA7}" type="pres">
      <dgm:prSet presAssocID="{58821D3B-8D00-4597-859C-0911765A1DEA}" presName="aSpace" presStyleCnt="0"/>
      <dgm:spPr/>
    </dgm:pt>
    <dgm:pt modelId="{B04F52A9-8C3F-4703-ACF1-A44EC8B44947}" type="pres">
      <dgm:prSet presAssocID="{BE8D7074-71A5-4360-BEAA-5B73A72AEABA}" presName="aNode" presStyleLbl="fgAcc1" presStyleIdx="2" presStyleCnt="3" custScaleX="230975">
        <dgm:presLayoutVars>
          <dgm:bulletEnabled val="1"/>
        </dgm:presLayoutVars>
      </dgm:prSet>
      <dgm:spPr/>
      <dgm:t>
        <a:bodyPr/>
        <a:lstStyle/>
        <a:p>
          <a:endParaRPr lang="ru-RU"/>
        </a:p>
      </dgm:t>
    </dgm:pt>
    <dgm:pt modelId="{09EF5145-A8ED-44CE-A6E3-F062244AFCB0}" type="pres">
      <dgm:prSet presAssocID="{BE8D7074-71A5-4360-BEAA-5B73A72AEABA}" presName="aSpace" presStyleCnt="0"/>
      <dgm:spPr/>
    </dgm:pt>
  </dgm:ptLst>
  <dgm:cxnLst>
    <dgm:cxn modelId="{83699C57-D451-41D2-BB0D-35D1B40E6E74}" type="presOf" srcId="{39A1E348-A924-4C6B-9B78-3ECB49F4B2B9}" destId="{740D02DF-5983-490E-8337-1001E25027F3}" srcOrd="0" destOrd="0" presId="urn:microsoft.com/office/officeart/2005/8/layout/pyramid2"/>
    <dgm:cxn modelId="{EC4B504C-EBD8-4E31-9344-1B8850D829E1}" srcId="{6477FFE7-48F7-4DAB-807E-79B2076276D7}" destId="{BE8D7074-71A5-4360-BEAA-5B73A72AEABA}" srcOrd="2" destOrd="0" parTransId="{020A6706-F4E8-43E3-85CE-657A3C94E7E3}" sibTransId="{7C2D1799-43BF-4674-A87B-3341DEEB258D}"/>
    <dgm:cxn modelId="{55C1116C-96AC-4D84-8E95-9701F98AE32D}" srcId="{6477FFE7-48F7-4DAB-807E-79B2076276D7}" destId="{58821D3B-8D00-4597-859C-0911765A1DEA}" srcOrd="1" destOrd="0" parTransId="{04909AAF-C6B2-4B69-BECC-7F8EBD907AD3}" sibTransId="{9BD555FA-8846-41FB-9BC4-2BAE6F68C055}"/>
    <dgm:cxn modelId="{2A660C99-0427-48F8-AE9E-6585A75D803D}" type="presOf" srcId="{6477FFE7-48F7-4DAB-807E-79B2076276D7}" destId="{84EA7AE5-0FB8-4F86-8A85-4D3FCEB039D7}" srcOrd="0" destOrd="0" presId="urn:microsoft.com/office/officeart/2005/8/layout/pyramid2"/>
    <dgm:cxn modelId="{A74DE176-F9B7-42DD-932F-ABAB2436D214}" type="presOf" srcId="{BE8D7074-71A5-4360-BEAA-5B73A72AEABA}" destId="{B04F52A9-8C3F-4703-ACF1-A44EC8B44947}" srcOrd="0" destOrd="0" presId="urn:microsoft.com/office/officeart/2005/8/layout/pyramid2"/>
    <dgm:cxn modelId="{CA6A2398-444D-4AF3-8945-791BD6C23532}" srcId="{6477FFE7-48F7-4DAB-807E-79B2076276D7}" destId="{39A1E348-A924-4C6B-9B78-3ECB49F4B2B9}" srcOrd="0" destOrd="0" parTransId="{DA44782E-2632-4844-8188-699F32DD192C}" sibTransId="{06D241EF-1E01-4B83-BABF-7363B194E540}"/>
    <dgm:cxn modelId="{3A435311-3818-4908-BAD4-3E3F049F6DDE}" type="presOf" srcId="{58821D3B-8D00-4597-859C-0911765A1DEA}" destId="{21D2BD66-3630-4779-A6F6-79CD732B0BE3}" srcOrd="0" destOrd="0" presId="urn:microsoft.com/office/officeart/2005/8/layout/pyramid2"/>
    <dgm:cxn modelId="{AE0C70FC-B3BB-4B20-8E0E-B3583CCBB4DF}" type="presParOf" srcId="{84EA7AE5-0FB8-4F86-8A85-4D3FCEB039D7}" destId="{388B3C18-5677-47EA-9E94-B740053EEF4C}" srcOrd="0" destOrd="0" presId="urn:microsoft.com/office/officeart/2005/8/layout/pyramid2"/>
    <dgm:cxn modelId="{0CB985DA-EEA5-4E81-A72F-47268864AE44}" type="presParOf" srcId="{84EA7AE5-0FB8-4F86-8A85-4D3FCEB039D7}" destId="{9408AB24-A0AB-4437-940F-2EC8BB2C5E3F}" srcOrd="1" destOrd="0" presId="urn:microsoft.com/office/officeart/2005/8/layout/pyramid2"/>
    <dgm:cxn modelId="{785CFD9E-CF94-46B8-BD6E-AA15D7CC20FD}" type="presParOf" srcId="{9408AB24-A0AB-4437-940F-2EC8BB2C5E3F}" destId="{740D02DF-5983-490E-8337-1001E25027F3}" srcOrd="0" destOrd="0" presId="urn:microsoft.com/office/officeart/2005/8/layout/pyramid2"/>
    <dgm:cxn modelId="{98C886D7-228E-42DB-8CA2-74DB72F3578C}" type="presParOf" srcId="{9408AB24-A0AB-4437-940F-2EC8BB2C5E3F}" destId="{FE307513-20AF-4482-BFE3-6FE828EE0365}" srcOrd="1" destOrd="0" presId="urn:microsoft.com/office/officeart/2005/8/layout/pyramid2"/>
    <dgm:cxn modelId="{EE6BF4BC-4E02-4170-90C8-8DF9A72F7603}" type="presParOf" srcId="{9408AB24-A0AB-4437-940F-2EC8BB2C5E3F}" destId="{21D2BD66-3630-4779-A6F6-79CD732B0BE3}" srcOrd="2" destOrd="0" presId="urn:microsoft.com/office/officeart/2005/8/layout/pyramid2"/>
    <dgm:cxn modelId="{FA137DD4-F0E7-4AF3-8FC8-815572E92490}" type="presParOf" srcId="{9408AB24-A0AB-4437-940F-2EC8BB2C5E3F}" destId="{52175DD5-6806-439B-AA0E-1ECCFC7E1FA7}" srcOrd="3" destOrd="0" presId="urn:microsoft.com/office/officeart/2005/8/layout/pyramid2"/>
    <dgm:cxn modelId="{EA1240A5-22F2-4216-83A1-C91371D2D6AA}" type="presParOf" srcId="{9408AB24-A0AB-4437-940F-2EC8BB2C5E3F}" destId="{B04F52A9-8C3F-4703-ACF1-A44EC8B44947}" srcOrd="4" destOrd="0" presId="urn:microsoft.com/office/officeart/2005/8/layout/pyramid2"/>
    <dgm:cxn modelId="{FE3B4C2F-6A01-40E0-A03B-A68CC3FD172A}" type="presParOf" srcId="{9408AB24-A0AB-4437-940F-2EC8BB2C5E3F}" destId="{09EF5145-A8ED-44CE-A6E3-F062244AFCB0}"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77FFE7-48F7-4DAB-807E-79B2076276D7}" type="doc">
      <dgm:prSet loTypeId="urn:microsoft.com/office/officeart/2005/8/layout/pyramid2" loCatId="pyramid" qsTypeId="urn:microsoft.com/office/officeart/2005/8/quickstyle/simple1" qsCatId="simple" csTypeId="urn:microsoft.com/office/officeart/2005/8/colors/colorful2" csCatId="colorful" phldr="1"/>
      <dgm:spPr/>
    </dgm:pt>
    <dgm:pt modelId="{F95F4A0B-63FB-4184-8ECC-23EBBF5A5BD8}">
      <dgm:prSet custT="1"/>
      <dgm:spPr/>
      <dgm:t>
        <a:bodyPr/>
        <a:lstStyle/>
        <a:p>
          <a:r>
            <a:rPr lang="ru-RU" sz="2400" b="1" i="1" dirty="0" err="1" smtClean="0">
              <a:latin typeface="Times New Roman" panose="02020603050405020304" pitchFamily="18" charset="0"/>
              <a:cs typeface="Times New Roman" panose="02020603050405020304" pitchFamily="18" charset="0"/>
            </a:rPr>
            <a:t>Брадалалия</a:t>
          </a:r>
          <a:r>
            <a:rPr lang="ru-RU" sz="2400" b="1" i="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бұл</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патологиялық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баяу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сөйлеу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жылдамдығы</a:t>
          </a:r>
          <a:endParaRPr lang="ru-RU" sz="2400" dirty="0">
            <a:latin typeface="Times New Roman" panose="02020603050405020304" pitchFamily="18" charset="0"/>
            <a:cs typeface="Times New Roman" panose="02020603050405020304" pitchFamily="18" charset="0"/>
          </a:endParaRPr>
        </a:p>
      </dgm:t>
    </dgm:pt>
    <dgm:pt modelId="{A6F46AB5-F8F8-4F26-A749-34F43312446F}" type="parTrans" cxnId="{D43B8C05-5E6A-4B77-BD33-D99B1F8E56EB}">
      <dgm:prSet/>
      <dgm:spPr/>
      <dgm:t>
        <a:bodyPr/>
        <a:lstStyle/>
        <a:p>
          <a:endParaRPr lang="ru-RU"/>
        </a:p>
      </dgm:t>
    </dgm:pt>
    <dgm:pt modelId="{CB7DDB6A-765D-48F5-B3D5-5DE5C892FD6B}" type="sibTrans" cxnId="{D43B8C05-5E6A-4B77-BD33-D99B1F8E56EB}">
      <dgm:prSet/>
      <dgm:spPr/>
      <dgm:t>
        <a:bodyPr/>
        <a:lstStyle/>
        <a:p>
          <a:endParaRPr lang="ru-RU"/>
        </a:p>
      </dgm:t>
    </dgm:pt>
    <dgm:pt modelId="{AACF0799-5C01-43AA-B5DA-D6D13929D569}">
      <dgm:prSet custT="1"/>
      <dgm:spPr/>
      <dgm:t>
        <a:bodyPr/>
        <a:lstStyle/>
        <a:p>
          <a:r>
            <a:rPr lang="ru-RU" sz="2400" b="1" i="1" dirty="0" err="1" smtClean="0">
              <a:latin typeface="Times New Roman" panose="02020603050405020304" pitchFamily="18" charset="0"/>
              <a:cs typeface="Times New Roman" panose="02020603050405020304" pitchFamily="18" charset="0"/>
            </a:rPr>
            <a:t>Тахилалия</a:t>
          </a:r>
          <a:r>
            <a:rPr lang="ru-RU" sz="2400" b="1" i="1" dirty="0" smtClean="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бұл</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патологиялық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жеделдетілген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сөйлеу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жылдамдығы</a:t>
          </a:r>
          <a:endParaRPr lang="ru-RU" sz="2400" dirty="0">
            <a:latin typeface="Times New Roman" panose="02020603050405020304" pitchFamily="18" charset="0"/>
            <a:cs typeface="Times New Roman" panose="02020603050405020304" pitchFamily="18" charset="0"/>
          </a:endParaRPr>
        </a:p>
      </dgm:t>
    </dgm:pt>
    <dgm:pt modelId="{6C3318A8-CCE6-4E1C-889E-2A9E060F927B}" type="parTrans" cxnId="{A37C5077-C7E0-4485-87E0-3231CA1C5C53}">
      <dgm:prSet/>
      <dgm:spPr/>
      <dgm:t>
        <a:bodyPr/>
        <a:lstStyle/>
        <a:p>
          <a:endParaRPr lang="ru-RU"/>
        </a:p>
      </dgm:t>
    </dgm:pt>
    <dgm:pt modelId="{9078784A-04C8-4C20-ABC4-9869E071B8FB}" type="sibTrans" cxnId="{A37C5077-C7E0-4485-87E0-3231CA1C5C53}">
      <dgm:prSet/>
      <dgm:spPr/>
      <dgm:t>
        <a:bodyPr/>
        <a:lstStyle/>
        <a:p>
          <a:endParaRPr lang="ru-RU"/>
        </a:p>
      </dgm:t>
    </dgm:pt>
    <dgm:pt modelId="{F2DFD88E-5B6A-4C2C-AFB6-96A71CD0C68A}">
      <dgm:prSet custT="1"/>
      <dgm:spPr/>
      <dgm:t>
        <a:bodyPr/>
        <a:lstStyle/>
        <a:p>
          <a:r>
            <a:rPr lang="ru-RU" sz="2400" b="1" i="1" dirty="0" smtClean="0">
              <a:latin typeface="Times New Roman" panose="02020603050405020304" pitchFamily="18" charset="0"/>
              <a:cs typeface="Times New Roman" panose="02020603050405020304" pitchFamily="18" charset="0"/>
            </a:rPr>
            <a:t>Кекештену </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артикуляциялық</a:t>
          </a:r>
          <a:r>
            <a:rPr lang="ru-RU" sz="2400" dirty="0" smtClean="0">
              <a:latin typeface="Times New Roman" panose="02020603050405020304" pitchFamily="18" charset="0"/>
              <a:cs typeface="Times New Roman" panose="02020603050405020304" pitchFamily="18" charset="0"/>
            </a:rPr>
            <a:t> аппарат </a:t>
          </a:r>
          <a:r>
            <a:rPr lang="ru-RU" sz="2400" dirty="0" err="1" smtClean="0">
              <a:latin typeface="Times New Roman" panose="02020603050405020304" pitchFamily="18" charset="0"/>
              <a:cs typeface="Times New Roman" panose="02020603050405020304" pitchFamily="18" charset="0"/>
            </a:rPr>
            <a:t>бұлшықеттерінің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конвульсиялық</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күйінен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туындаған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сөйлеу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ырғағы</a:t>
          </a:r>
          <a:r>
            <a:rPr lang="ru-RU" sz="2400" dirty="0" smtClean="0">
              <a:latin typeface="Times New Roman" panose="02020603050405020304" pitchFamily="18" charset="0"/>
              <a:cs typeface="Times New Roman" panose="02020603050405020304" pitchFamily="18" charset="0"/>
            </a:rPr>
            <a:t> мен </a:t>
          </a:r>
          <a:r>
            <a:rPr lang="ru-RU" sz="2400" dirty="0" err="1" smtClean="0">
              <a:latin typeface="Times New Roman" panose="02020603050405020304" pitchFamily="18" charset="0"/>
              <a:cs typeface="Times New Roman" panose="02020603050405020304" pitchFamily="18" charset="0"/>
            </a:rPr>
            <a:t>ырғағының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бұзылуы</a:t>
          </a:r>
          <a:endParaRPr lang="ru-RU" sz="2400" dirty="0">
            <a:latin typeface="Times New Roman" panose="02020603050405020304" pitchFamily="18" charset="0"/>
            <a:cs typeface="Times New Roman" panose="02020603050405020304" pitchFamily="18" charset="0"/>
          </a:endParaRPr>
        </a:p>
      </dgm:t>
    </dgm:pt>
    <dgm:pt modelId="{BF11611C-3742-44D9-BEBF-3DA55E33827C}" type="sibTrans" cxnId="{BCA6FD9A-6784-437F-8C29-1ABD1650D166}">
      <dgm:prSet/>
      <dgm:spPr/>
      <dgm:t>
        <a:bodyPr/>
        <a:lstStyle/>
        <a:p>
          <a:endParaRPr lang="ru-RU"/>
        </a:p>
      </dgm:t>
    </dgm:pt>
    <dgm:pt modelId="{3DDBCAFD-83B6-445D-958E-A3A37E11D937}" type="parTrans" cxnId="{BCA6FD9A-6784-437F-8C29-1ABD1650D166}">
      <dgm:prSet/>
      <dgm:spPr/>
      <dgm:t>
        <a:bodyPr/>
        <a:lstStyle/>
        <a:p>
          <a:endParaRPr lang="ru-RU"/>
        </a:p>
      </dgm:t>
    </dgm:pt>
    <dgm:pt modelId="{84EA7AE5-0FB8-4F86-8A85-4D3FCEB039D7}" type="pres">
      <dgm:prSet presAssocID="{6477FFE7-48F7-4DAB-807E-79B2076276D7}" presName="compositeShape" presStyleCnt="0">
        <dgm:presLayoutVars>
          <dgm:dir/>
          <dgm:resizeHandles/>
        </dgm:presLayoutVars>
      </dgm:prSet>
      <dgm:spPr/>
    </dgm:pt>
    <dgm:pt modelId="{388B3C18-5677-47EA-9E94-B740053EEF4C}" type="pres">
      <dgm:prSet presAssocID="{6477FFE7-48F7-4DAB-807E-79B2076276D7}" presName="pyramid" presStyleLbl="node1" presStyleIdx="0" presStyleCnt="1" custLinFactNeighborX="-1415"/>
      <dgm:spPr/>
    </dgm:pt>
    <dgm:pt modelId="{9408AB24-A0AB-4437-940F-2EC8BB2C5E3F}" type="pres">
      <dgm:prSet presAssocID="{6477FFE7-48F7-4DAB-807E-79B2076276D7}" presName="theList" presStyleCnt="0"/>
      <dgm:spPr/>
    </dgm:pt>
    <dgm:pt modelId="{EBC9463C-0181-485E-988D-A82BFCADD9DC}" type="pres">
      <dgm:prSet presAssocID="{F2DFD88E-5B6A-4C2C-AFB6-96A71CD0C68A}" presName="aNode" presStyleLbl="fgAcc1" presStyleIdx="0" presStyleCnt="3" custScaleX="229383">
        <dgm:presLayoutVars>
          <dgm:bulletEnabled val="1"/>
        </dgm:presLayoutVars>
      </dgm:prSet>
      <dgm:spPr/>
      <dgm:t>
        <a:bodyPr/>
        <a:lstStyle/>
        <a:p>
          <a:endParaRPr lang="ru-RU"/>
        </a:p>
      </dgm:t>
    </dgm:pt>
    <dgm:pt modelId="{EB8CCA61-F63E-4520-813E-107A1B1A27FF}" type="pres">
      <dgm:prSet presAssocID="{F2DFD88E-5B6A-4C2C-AFB6-96A71CD0C68A}" presName="aSpace" presStyleCnt="0"/>
      <dgm:spPr/>
    </dgm:pt>
    <dgm:pt modelId="{54A43272-751C-42E0-9CED-F566A48D784E}" type="pres">
      <dgm:prSet presAssocID="{F95F4A0B-63FB-4184-8ECC-23EBBF5A5BD8}" presName="aNode" presStyleLbl="fgAcc1" presStyleIdx="1" presStyleCnt="3" custScaleX="225676">
        <dgm:presLayoutVars>
          <dgm:bulletEnabled val="1"/>
        </dgm:presLayoutVars>
      </dgm:prSet>
      <dgm:spPr/>
      <dgm:t>
        <a:bodyPr/>
        <a:lstStyle/>
        <a:p>
          <a:endParaRPr lang="ru-RU"/>
        </a:p>
      </dgm:t>
    </dgm:pt>
    <dgm:pt modelId="{C2513828-8717-43CF-A7F2-76548A4E1530}" type="pres">
      <dgm:prSet presAssocID="{F95F4A0B-63FB-4184-8ECC-23EBBF5A5BD8}" presName="aSpace" presStyleCnt="0"/>
      <dgm:spPr/>
    </dgm:pt>
    <dgm:pt modelId="{5826122A-6C77-4568-B0DB-51D548B89AB5}" type="pres">
      <dgm:prSet presAssocID="{AACF0799-5C01-43AA-B5DA-D6D13929D569}" presName="aNode" presStyleLbl="fgAcc1" presStyleIdx="2" presStyleCnt="3" custScaleX="221610" custLinFactNeighborX="2033" custLinFactNeighborY="3653">
        <dgm:presLayoutVars>
          <dgm:bulletEnabled val="1"/>
        </dgm:presLayoutVars>
      </dgm:prSet>
      <dgm:spPr/>
      <dgm:t>
        <a:bodyPr/>
        <a:lstStyle/>
        <a:p>
          <a:endParaRPr lang="ru-RU"/>
        </a:p>
      </dgm:t>
    </dgm:pt>
    <dgm:pt modelId="{08669BB6-CC6D-4FC5-9515-8D927335FC77}" type="pres">
      <dgm:prSet presAssocID="{AACF0799-5C01-43AA-B5DA-D6D13929D569}" presName="aSpace" presStyleCnt="0"/>
      <dgm:spPr/>
    </dgm:pt>
  </dgm:ptLst>
  <dgm:cxnLst>
    <dgm:cxn modelId="{4B2952B1-3187-4FF1-9849-887BB4651707}" type="presOf" srcId="{AACF0799-5C01-43AA-B5DA-D6D13929D569}" destId="{5826122A-6C77-4568-B0DB-51D548B89AB5}" srcOrd="0" destOrd="0" presId="urn:microsoft.com/office/officeart/2005/8/layout/pyramid2"/>
    <dgm:cxn modelId="{D43B8C05-5E6A-4B77-BD33-D99B1F8E56EB}" srcId="{6477FFE7-48F7-4DAB-807E-79B2076276D7}" destId="{F95F4A0B-63FB-4184-8ECC-23EBBF5A5BD8}" srcOrd="1" destOrd="0" parTransId="{A6F46AB5-F8F8-4F26-A749-34F43312446F}" sibTransId="{CB7DDB6A-765D-48F5-B3D5-5DE5C892FD6B}"/>
    <dgm:cxn modelId="{73376621-6FF6-4ECD-8F43-BE4D3B9A8612}" type="presOf" srcId="{F2DFD88E-5B6A-4C2C-AFB6-96A71CD0C68A}" destId="{EBC9463C-0181-485E-988D-A82BFCADD9DC}" srcOrd="0" destOrd="0" presId="urn:microsoft.com/office/officeart/2005/8/layout/pyramid2"/>
    <dgm:cxn modelId="{A0A73BF0-9609-428B-92A3-EE9435EE8099}" type="presOf" srcId="{6477FFE7-48F7-4DAB-807E-79B2076276D7}" destId="{84EA7AE5-0FB8-4F86-8A85-4D3FCEB039D7}" srcOrd="0" destOrd="0" presId="urn:microsoft.com/office/officeart/2005/8/layout/pyramid2"/>
    <dgm:cxn modelId="{BCA6FD9A-6784-437F-8C29-1ABD1650D166}" srcId="{6477FFE7-48F7-4DAB-807E-79B2076276D7}" destId="{F2DFD88E-5B6A-4C2C-AFB6-96A71CD0C68A}" srcOrd="0" destOrd="0" parTransId="{3DDBCAFD-83B6-445D-958E-A3A37E11D937}" sibTransId="{BF11611C-3742-44D9-BEBF-3DA55E33827C}"/>
    <dgm:cxn modelId="{A37C5077-C7E0-4485-87E0-3231CA1C5C53}" srcId="{6477FFE7-48F7-4DAB-807E-79B2076276D7}" destId="{AACF0799-5C01-43AA-B5DA-D6D13929D569}" srcOrd="2" destOrd="0" parTransId="{6C3318A8-CCE6-4E1C-889E-2A9E060F927B}" sibTransId="{9078784A-04C8-4C20-ABC4-9869E071B8FB}"/>
    <dgm:cxn modelId="{003C6C86-6876-4D4F-BD8B-D005D9E83286}" type="presOf" srcId="{F95F4A0B-63FB-4184-8ECC-23EBBF5A5BD8}" destId="{54A43272-751C-42E0-9CED-F566A48D784E}" srcOrd="0" destOrd="0" presId="urn:microsoft.com/office/officeart/2005/8/layout/pyramid2"/>
    <dgm:cxn modelId="{B9655EF5-40F6-4C8F-A62B-280939CBEC0A}" type="presParOf" srcId="{84EA7AE5-0FB8-4F86-8A85-4D3FCEB039D7}" destId="{388B3C18-5677-47EA-9E94-B740053EEF4C}" srcOrd="0" destOrd="0" presId="urn:microsoft.com/office/officeart/2005/8/layout/pyramid2"/>
    <dgm:cxn modelId="{F24D7B43-2EDE-44C4-8999-FC24B0D71952}" type="presParOf" srcId="{84EA7AE5-0FB8-4F86-8A85-4D3FCEB039D7}" destId="{9408AB24-A0AB-4437-940F-2EC8BB2C5E3F}" srcOrd="1" destOrd="0" presId="urn:microsoft.com/office/officeart/2005/8/layout/pyramid2"/>
    <dgm:cxn modelId="{7A765418-7DF9-42E0-AEF6-3101B628DEFA}" type="presParOf" srcId="{9408AB24-A0AB-4437-940F-2EC8BB2C5E3F}" destId="{EBC9463C-0181-485E-988D-A82BFCADD9DC}" srcOrd="0" destOrd="0" presId="urn:microsoft.com/office/officeart/2005/8/layout/pyramid2"/>
    <dgm:cxn modelId="{55AB8DE2-9E69-487C-818C-963B8BDFE6A2}" type="presParOf" srcId="{9408AB24-A0AB-4437-940F-2EC8BB2C5E3F}" destId="{EB8CCA61-F63E-4520-813E-107A1B1A27FF}" srcOrd="1" destOrd="0" presId="urn:microsoft.com/office/officeart/2005/8/layout/pyramid2"/>
    <dgm:cxn modelId="{8120AD56-C976-49F6-9963-BFF8A74EAACA}" type="presParOf" srcId="{9408AB24-A0AB-4437-940F-2EC8BB2C5E3F}" destId="{54A43272-751C-42E0-9CED-F566A48D784E}" srcOrd="2" destOrd="0" presId="urn:microsoft.com/office/officeart/2005/8/layout/pyramid2"/>
    <dgm:cxn modelId="{01351FA9-B239-4A07-B56D-89E4873F5DDF}" type="presParOf" srcId="{9408AB24-A0AB-4437-940F-2EC8BB2C5E3F}" destId="{C2513828-8717-43CF-A7F2-76548A4E1530}" srcOrd="3" destOrd="0" presId="urn:microsoft.com/office/officeart/2005/8/layout/pyramid2"/>
    <dgm:cxn modelId="{3199E68F-B076-44AF-8541-A059277DF9E4}" type="presParOf" srcId="{9408AB24-A0AB-4437-940F-2EC8BB2C5E3F}" destId="{5826122A-6C77-4568-B0DB-51D548B89AB5}" srcOrd="4" destOrd="0" presId="urn:microsoft.com/office/officeart/2005/8/layout/pyramid2"/>
    <dgm:cxn modelId="{58B09CA7-0F43-4A4D-B314-29D16CFAE1BF}" type="presParOf" srcId="{9408AB24-A0AB-4437-940F-2EC8BB2C5E3F}" destId="{08669BB6-CC6D-4FC5-9515-8D927335FC7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77FFE7-48F7-4DAB-807E-79B2076276D7}" type="doc">
      <dgm:prSet loTypeId="urn:microsoft.com/office/officeart/2005/8/layout/pyramid2" loCatId="pyramid" qsTypeId="urn:microsoft.com/office/officeart/2005/8/quickstyle/simple3" qsCatId="simple" csTypeId="urn:microsoft.com/office/officeart/2005/8/colors/colorful2" csCatId="colorful" phldr="1"/>
      <dgm:spPr/>
    </dgm:pt>
    <dgm:pt modelId="{58821D3B-8D00-4597-859C-0911765A1DEA}">
      <dgm:prSet phldrT="[Текст]" custT="1"/>
      <dgm:spPr/>
      <dgm:t>
        <a:bodyPr/>
        <a:lstStyle/>
        <a:p>
          <a:pPr algn="just"/>
          <a:r>
            <a:rPr lang="ru-RU" sz="3200" b="1" i="1" dirty="0" smtClean="0">
              <a:latin typeface="Times New Roman" pitchFamily="18" charset="0"/>
              <a:cs typeface="Times New Roman" pitchFamily="18" charset="0"/>
            </a:rPr>
            <a:t>Афония </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бұл дауыстық функцияның толық жетіспеушілігі</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dgm:t>
    </dgm:pt>
    <dgm:pt modelId="{04909AAF-C6B2-4B69-BECC-7F8EBD907AD3}" type="parTrans" cxnId="{55C1116C-96AC-4D84-8E95-9701F98AE32D}">
      <dgm:prSet/>
      <dgm:spPr/>
      <dgm:t>
        <a:bodyPr/>
        <a:lstStyle/>
        <a:p>
          <a:endParaRPr lang="ru-RU"/>
        </a:p>
      </dgm:t>
    </dgm:pt>
    <dgm:pt modelId="{9BD555FA-8846-41FB-9BC4-2BAE6F68C055}" type="sibTrans" cxnId="{55C1116C-96AC-4D84-8E95-9701F98AE32D}">
      <dgm:prSet/>
      <dgm:spPr/>
      <dgm:t>
        <a:bodyPr/>
        <a:lstStyle/>
        <a:p>
          <a:endParaRPr lang="ru-RU"/>
        </a:p>
      </dgm:t>
    </dgm:pt>
    <dgm:pt modelId="{ACD554DF-A837-4699-B667-4345D9D48873}">
      <dgm:prSet custT="1"/>
      <dgm:spPr/>
      <dgm:t>
        <a:bodyPr/>
        <a:lstStyle/>
        <a:p>
          <a:pPr algn="l"/>
          <a:r>
            <a:rPr lang="ru-RU" sz="3200" b="1" i="1" dirty="0" smtClean="0">
              <a:latin typeface="Times New Roman" pitchFamily="18" charset="0"/>
              <a:cs typeface="Times New Roman" pitchFamily="18" charset="0"/>
            </a:rPr>
            <a:t>Дисфония </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ішінара</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дауыстың</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бұзылуы</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dgm:t>
    </dgm:pt>
    <dgm:pt modelId="{E388A7A8-138D-4378-B8A8-28D41326BF2D}" type="parTrans" cxnId="{B865201F-9919-4D60-9F06-8FC3A63B0969}">
      <dgm:prSet/>
      <dgm:spPr/>
      <dgm:t>
        <a:bodyPr/>
        <a:lstStyle/>
        <a:p>
          <a:endParaRPr lang="ru-RU"/>
        </a:p>
      </dgm:t>
    </dgm:pt>
    <dgm:pt modelId="{82EDBF31-1D3C-44EB-9018-BF0CCAD3CF0A}" type="sibTrans" cxnId="{B865201F-9919-4D60-9F06-8FC3A63B0969}">
      <dgm:prSet/>
      <dgm:spPr/>
      <dgm:t>
        <a:bodyPr/>
        <a:lstStyle/>
        <a:p>
          <a:endParaRPr lang="ru-RU"/>
        </a:p>
      </dgm:t>
    </dgm:pt>
    <dgm:pt modelId="{84EA7AE5-0FB8-4F86-8A85-4D3FCEB039D7}" type="pres">
      <dgm:prSet presAssocID="{6477FFE7-48F7-4DAB-807E-79B2076276D7}" presName="compositeShape" presStyleCnt="0">
        <dgm:presLayoutVars>
          <dgm:dir/>
          <dgm:resizeHandles/>
        </dgm:presLayoutVars>
      </dgm:prSet>
      <dgm:spPr/>
    </dgm:pt>
    <dgm:pt modelId="{388B3C18-5677-47EA-9E94-B740053EEF4C}" type="pres">
      <dgm:prSet presAssocID="{6477FFE7-48F7-4DAB-807E-79B2076276D7}" presName="pyramid" presStyleLbl="node1" presStyleIdx="0" presStyleCnt="1"/>
      <dgm:spPr/>
    </dgm:pt>
    <dgm:pt modelId="{9408AB24-A0AB-4437-940F-2EC8BB2C5E3F}" type="pres">
      <dgm:prSet presAssocID="{6477FFE7-48F7-4DAB-807E-79B2076276D7}" presName="theList" presStyleCnt="0"/>
      <dgm:spPr/>
    </dgm:pt>
    <dgm:pt modelId="{2D0EE4B8-8F19-4504-B8C2-B10D469D1CD4}" type="pres">
      <dgm:prSet presAssocID="{ACD554DF-A837-4699-B667-4345D9D48873}" presName="aNode" presStyleLbl="fgAcc1" presStyleIdx="0" presStyleCnt="2" custAng="10800000" custFlipVert="1" custScaleX="221817" custScaleY="73118">
        <dgm:presLayoutVars>
          <dgm:bulletEnabled val="1"/>
        </dgm:presLayoutVars>
      </dgm:prSet>
      <dgm:spPr/>
      <dgm:t>
        <a:bodyPr/>
        <a:lstStyle/>
        <a:p>
          <a:endParaRPr lang="ru-RU"/>
        </a:p>
      </dgm:t>
    </dgm:pt>
    <dgm:pt modelId="{BF8DE670-D33A-4468-B52B-85110D07C36E}" type="pres">
      <dgm:prSet presAssocID="{ACD554DF-A837-4699-B667-4345D9D48873}" presName="aSpace" presStyleCnt="0"/>
      <dgm:spPr/>
    </dgm:pt>
    <dgm:pt modelId="{21D2BD66-3630-4779-A6F6-79CD732B0BE3}" type="pres">
      <dgm:prSet presAssocID="{58821D3B-8D00-4597-859C-0911765A1DEA}" presName="aNode" presStyleLbl="fgAcc1" presStyleIdx="1" presStyleCnt="2" custScaleX="233690">
        <dgm:presLayoutVars>
          <dgm:bulletEnabled val="1"/>
        </dgm:presLayoutVars>
      </dgm:prSet>
      <dgm:spPr/>
      <dgm:t>
        <a:bodyPr/>
        <a:lstStyle/>
        <a:p>
          <a:endParaRPr lang="ru-RU"/>
        </a:p>
      </dgm:t>
    </dgm:pt>
    <dgm:pt modelId="{52175DD5-6806-439B-AA0E-1ECCFC7E1FA7}" type="pres">
      <dgm:prSet presAssocID="{58821D3B-8D00-4597-859C-0911765A1DEA}" presName="aSpace" presStyleCnt="0"/>
      <dgm:spPr/>
    </dgm:pt>
  </dgm:ptLst>
  <dgm:cxnLst>
    <dgm:cxn modelId="{3A16786A-C887-45EF-AE4B-F45B7E2578D1}" type="presOf" srcId="{6477FFE7-48F7-4DAB-807E-79B2076276D7}" destId="{84EA7AE5-0FB8-4F86-8A85-4D3FCEB039D7}" srcOrd="0" destOrd="0" presId="urn:microsoft.com/office/officeart/2005/8/layout/pyramid2"/>
    <dgm:cxn modelId="{55C1116C-96AC-4D84-8E95-9701F98AE32D}" srcId="{6477FFE7-48F7-4DAB-807E-79B2076276D7}" destId="{58821D3B-8D00-4597-859C-0911765A1DEA}" srcOrd="1" destOrd="0" parTransId="{04909AAF-C6B2-4B69-BECC-7F8EBD907AD3}" sibTransId="{9BD555FA-8846-41FB-9BC4-2BAE6F68C055}"/>
    <dgm:cxn modelId="{48F6A20A-4590-414E-B349-7B78D5954F92}" type="presOf" srcId="{58821D3B-8D00-4597-859C-0911765A1DEA}" destId="{21D2BD66-3630-4779-A6F6-79CD732B0BE3}" srcOrd="0" destOrd="0" presId="urn:microsoft.com/office/officeart/2005/8/layout/pyramid2"/>
    <dgm:cxn modelId="{F2B0DDB9-1B52-4F34-83EB-97FA5AD3B189}" type="presOf" srcId="{ACD554DF-A837-4699-B667-4345D9D48873}" destId="{2D0EE4B8-8F19-4504-B8C2-B10D469D1CD4}" srcOrd="0" destOrd="0" presId="urn:microsoft.com/office/officeart/2005/8/layout/pyramid2"/>
    <dgm:cxn modelId="{B865201F-9919-4D60-9F06-8FC3A63B0969}" srcId="{6477FFE7-48F7-4DAB-807E-79B2076276D7}" destId="{ACD554DF-A837-4699-B667-4345D9D48873}" srcOrd="0" destOrd="0" parTransId="{E388A7A8-138D-4378-B8A8-28D41326BF2D}" sibTransId="{82EDBF31-1D3C-44EB-9018-BF0CCAD3CF0A}"/>
    <dgm:cxn modelId="{8816AA53-A684-4CFF-88EA-8DB2E1E1D742}" type="presParOf" srcId="{84EA7AE5-0FB8-4F86-8A85-4D3FCEB039D7}" destId="{388B3C18-5677-47EA-9E94-B740053EEF4C}" srcOrd="0" destOrd="0" presId="urn:microsoft.com/office/officeart/2005/8/layout/pyramid2"/>
    <dgm:cxn modelId="{E298260D-6DD9-4595-A6A7-F80D30A7C486}" type="presParOf" srcId="{84EA7AE5-0FB8-4F86-8A85-4D3FCEB039D7}" destId="{9408AB24-A0AB-4437-940F-2EC8BB2C5E3F}" srcOrd="1" destOrd="0" presId="urn:microsoft.com/office/officeart/2005/8/layout/pyramid2"/>
    <dgm:cxn modelId="{67E6493D-6280-4A69-9AA3-D3A067BE3C6E}" type="presParOf" srcId="{9408AB24-A0AB-4437-940F-2EC8BB2C5E3F}" destId="{2D0EE4B8-8F19-4504-B8C2-B10D469D1CD4}" srcOrd="0" destOrd="0" presId="urn:microsoft.com/office/officeart/2005/8/layout/pyramid2"/>
    <dgm:cxn modelId="{0718D536-9EED-4102-91C0-32A93E02A6C8}" type="presParOf" srcId="{9408AB24-A0AB-4437-940F-2EC8BB2C5E3F}" destId="{BF8DE670-D33A-4468-B52B-85110D07C36E}" srcOrd="1" destOrd="0" presId="urn:microsoft.com/office/officeart/2005/8/layout/pyramid2"/>
    <dgm:cxn modelId="{558CA978-FA4D-4D06-82A0-7921CA4F66AA}" type="presParOf" srcId="{9408AB24-A0AB-4437-940F-2EC8BB2C5E3F}" destId="{21D2BD66-3630-4779-A6F6-79CD732B0BE3}" srcOrd="2" destOrd="0" presId="urn:microsoft.com/office/officeart/2005/8/layout/pyramid2"/>
    <dgm:cxn modelId="{BC0CD501-48B9-4000-8C94-48C8F768C586}" type="presParOf" srcId="{9408AB24-A0AB-4437-940F-2EC8BB2C5E3F}" destId="{52175DD5-6806-439B-AA0E-1ECCFC7E1FA7}"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77FFE7-48F7-4DAB-807E-79B2076276D7}" type="doc">
      <dgm:prSet loTypeId="urn:microsoft.com/office/officeart/2005/8/layout/pyramid2" loCatId="pyramid" qsTypeId="urn:microsoft.com/office/officeart/2005/8/quickstyle/simple3" qsCatId="simple" csTypeId="urn:microsoft.com/office/officeart/2005/8/colors/colorful2" csCatId="colorful" phldr="1"/>
      <dgm:spPr/>
      <dgm:t>
        <a:bodyPr/>
        <a:lstStyle/>
        <a:p>
          <a:endParaRPr lang="ru-RU"/>
        </a:p>
      </dgm:t>
    </dgm:pt>
    <dgm:pt modelId="{BD265C45-9F65-4A78-9695-A6C04FC975D6}">
      <dgm:prSet custT="1"/>
      <dgm:spPr/>
      <dgm:t>
        <a:bodyPr/>
        <a:lstStyle/>
        <a:p>
          <a:r>
            <a:rPr lang="ru-RU" sz="3200" b="1" i="1" dirty="0" err="1" smtClean="0">
              <a:latin typeface="Times New Roman" panose="02020603050405020304" pitchFamily="18" charset="0"/>
              <a:cs typeface="Times New Roman" panose="02020603050405020304" pitchFamily="18" charset="0"/>
            </a:rPr>
            <a:t>Дислексия</a:t>
          </a:r>
          <a:r>
            <a:rPr lang="ru-RU" sz="3200" i="1" dirty="0" smtClean="0">
              <a:latin typeface="Times New Roman" panose="02020603050405020304" pitchFamily="18" charset="0"/>
              <a:cs typeface="Times New Roman" panose="02020603050405020304" pitchFamily="18" charset="0"/>
            </a:rPr>
            <a:t> - </a:t>
          </a:r>
          <a:r>
            <a:rPr lang="ru-RU" sz="3200" dirty="0" err="1" smtClean="0">
              <a:latin typeface="Times New Roman" panose="02020603050405020304" pitchFamily="18" charset="0"/>
              <a:cs typeface="Times New Roman" panose="02020603050405020304" pitchFamily="18" charset="0"/>
            </a:rPr>
            <a:t>оқу</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процесінің</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бұзылуы</a:t>
          </a:r>
          <a:r>
            <a:rPr lang="ru-RU" sz="3200" dirty="0" smtClean="0">
              <a:latin typeface="Times New Roman" panose="02020603050405020304" pitchFamily="18" charset="0"/>
              <a:cs typeface="Times New Roman" panose="02020603050405020304" pitchFamily="18" charset="0"/>
            </a:rPr>
            <a:t>. Алексия - </a:t>
          </a:r>
          <a:r>
            <a:rPr lang="ru-RU" sz="3200" dirty="0" err="1" smtClean="0">
              <a:latin typeface="Times New Roman" panose="02020603050405020304" pitchFamily="18" charset="0"/>
              <a:cs typeface="Times New Roman" panose="02020603050405020304" pitchFamily="18" charset="0"/>
            </a:rPr>
            <a:t>оқудың</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мүлдем</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болмауы</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немесе</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ыдырауы</a:t>
          </a:r>
          <a:endParaRPr lang="ru-RU" sz="3200" dirty="0">
            <a:latin typeface="Times New Roman" panose="02020603050405020304" pitchFamily="18" charset="0"/>
            <a:cs typeface="Times New Roman" panose="02020603050405020304" pitchFamily="18" charset="0"/>
          </a:endParaRPr>
        </a:p>
      </dgm:t>
    </dgm:pt>
    <dgm:pt modelId="{7608F698-1AA5-40FF-A57B-AF590E04E34C}" type="parTrans" cxnId="{9C1FB5AA-5A50-403C-86DD-E1FBC4247284}">
      <dgm:prSet/>
      <dgm:spPr/>
      <dgm:t>
        <a:bodyPr/>
        <a:lstStyle/>
        <a:p>
          <a:endParaRPr lang="ru-RU"/>
        </a:p>
      </dgm:t>
    </dgm:pt>
    <dgm:pt modelId="{81D0B0AD-007C-4028-B9FC-65DE7065165C}" type="sibTrans" cxnId="{9C1FB5AA-5A50-403C-86DD-E1FBC4247284}">
      <dgm:prSet/>
      <dgm:spPr/>
      <dgm:t>
        <a:bodyPr/>
        <a:lstStyle/>
        <a:p>
          <a:endParaRPr lang="ru-RU"/>
        </a:p>
      </dgm:t>
    </dgm:pt>
    <dgm:pt modelId="{B112F2CF-E5B4-46C5-AA29-231F770CC766}">
      <dgm:prSet custT="1"/>
      <dgm:spPr/>
      <dgm:t>
        <a:bodyPr/>
        <a:lstStyle/>
        <a:p>
          <a:r>
            <a:rPr lang="ru-RU" sz="3200" b="1" i="1" dirty="0" err="1" smtClean="0">
              <a:latin typeface="Times New Roman" panose="02020603050405020304" pitchFamily="18" charset="0"/>
              <a:cs typeface="Times New Roman" panose="02020603050405020304" pitchFamily="18" charset="0"/>
            </a:rPr>
            <a:t>Дисграфия</a:t>
          </a:r>
          <a:r>
            <a:rPr lang="ru-RU" sz="3200" i="1" dirty="0" smtClean="0">
              <a:latin typeface="Times New Roman" panose="02020603050405020304" pitchFamily="18" charset="0"/>
              <a:cs typeface="Times New Roman" panose="02020603050405020304" pitchFamily="18" charset="0"/>
            </a:rPr>
            <a:t> - </a:t>
          </a:r>
          <a:r>
            <a:rPr lang="ru-RU" sz="3200" dirty="0" err="1" smtClean="0">
              <a:latin typeface="Times New Roman" panose="02020603050405020304" pitchFamily="18" charset="0"/>
              <a:cs typeface="Times New Roman" panose="02020603050405020304" pitchFamily="18" charset="0"/>
            </a:rPr>
            <a:t>жазу</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процесінің</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бұзылуы</a:t>
          </a:r>
          <a:r>
            <a:rPr lang="ru-RU" sz="3200" dirty="0" smtClean="0">
              <a:latin typeface="Times New Roman" panose="02020603050405020304" pitchFamily="18" charset="0"/>
              <a:cs typeface="Times New Roman" panose="02020603050405020304" pitchFamily="18" charset="0"/>
            </a:rPr>
            <a:t>. Аграфия - </a:t>
          </a:r>
          <a:r>
            <a:rPr lang="ru-RU" sz="3200" dirty="0" err="1" smtClean="0">
              <a:latin typeface="Times New Roman" panose="02020603050405020304" pitchFamily="18" charset="0"/>
              <a:cs typeface="Times New Roman" panose="02020603050405020304" pitchFamily="18" charset="0"/>
            </a:rPr>
            <a:t>бұл</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жазу</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процесінің</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толық</a:t>
          </a:r>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жетіспеушілігі</a:t>
          </a:r>
          <a:endParaRPr lang="ru-RU" sz="3200" dirty="0">
            <a:latin typeface="Times New Roman" panose="02020603050405020304" pitchFamily="18" charset="0"/>
            <a:cs typeface="Times New Roman" panose="02020603050405020304" pitchFamily="18" charset="0"/>
          </a:endParaRPr>
        </a:p>
      </dgm:t>
    </dgm:pt>
    <dgm:pt modelId="{EB67C64F-3CDE-4D26-84E4-2420F197745C}" type="parTrans" cxnId="{3BCE0CA7-6882-4EAF-8024-71E8CDD843C5}">
      <dgm:prSet/>
      <dgm:spPr/>
      <dgm:t>
        <a:bodyPr/>
        <a:lstStyle/>
        <a:p>
          <a:endParaRPr lang="ru-RU"/>
        </a:p>
      </dgm:t>
    </dgm:pt>
    <dgm:pt modelId="{63FF5E14-6308-45CC-A5F2-726E85779A13}" type="sibTrans" cxnId="{3BCE0CA7-6882-4EAF-8024-71E8CDD843C5}">
      <dgm:prSet/>
      <dgm:spPr/>
      <dgm:t>
        <a:bodyPr/>
        <a:lstStyle/>
        <a:p>
          <a:endParaRPr lang="ru-RU"/>
        </a:p>
      </dgm:t>
    </dgm:pt>
    <dgm:pt modelId="{84EA7AE5-0FB8-4F86-8A85-4D3FCEB039D7}" type="pres">
      <dgm:prSet presAssocID="{6477FFE7-48F7-4DAB-807E-79B2076276D7}" presName="compositeShape" presStyleCnt="0">
        <dgm:presLayoutVars>
          <dgm:dir/>
          <dgm:resizeHandles/>
        </dgm:presLayoutVars>
      </dgm:prSet>
      <dgm:spPr/>
      <dgm:t>
        <a:bodyPr/>
        <a:lstStyle/>
        <a:p>
          <a:endParaRPr lang="ru-RU"/>
        </a:p>
      </dgm:t>
    </dgm:pt>
    <dgm:pt modelId="{388B3C18-5677-47EA-9E94-B740053EEF4C}" type="pres">
      <dgm:prSet presAssocID="{6477FFE7-48F7-4DAB-807E-79B2076276D7}" presName="pyramid" presStyleLbl="node1" presStyleIdx="0" presStyleCnt="1" custLinFactNeighborX="-1415"/>
      <dgm:spPr/>
    </dgm:pt>
    <dgm:pt modelId="{9408AB24-A0AB-4437-940F-2EC8BB2C5E3F}" type="pres">
      <dgm:prSet presAssocID="{6477FFE7-48F7-4DAB-807E-79B2076276D7}" presName="theList" presStyleCnt="0"/>
      <dgm:spPr/>
    </dgm:pt>
    <dgm:pt modelId="{E970E64A-2502-4E14-8835-183FEA90AE14}" type="pres">
      <dgm:prSet presAssocID="{BD265C45-9F65-4A78-9695-A6C04FC975D6}" presName="aNode" presStyleLbl="fgAcc1" presStyleIdx="0" presStyleCnt="2" custScaleX="237838">
        <dgm:presLayoutVars>
          <dgm:bulletEnabled val="1"/>
        </dgm:presLayoutVars>
      </dgm:prSet>
      <dgm:spPr/>
      <dgm:t>
        <a:bodyPr/>
        <a:lstStyle/>
        <a:p>
          <a:endParaRPr lang="ru-RU"/>
        </a:p>
      </dgm:t>
    </dgm:pt>
    <dgm:pt modelId="{405B30D5-6C69-4DB4-AB67-9025D215BAF6}" type="pres">
      <dgm:prSet presAssocID="{BD265C45-9F65-4A78-9695-A6C04FC975D6}" presName="aSpace" presStyleCnt="0"/>
      <dgm:spPr/>
    </dgm:pt>
    <dgm:pt modelId="{ED1B330E-FB89-4E6D-BE73-7A8F9E79CA21}" type="pres">
      <dgm:prSet presAssocID="{B112F2CF-E5B4-46C5-AA29-231F770CC766}" presName="aNode" presStyleLbl="fgAcc1" presStyleIdx="1" presStyleCnt="2" custScaleX="229580">
        <dgm:presLayoutVars>
          <dgm:bulletEnabled val="1"/>
        </dgm:presLayoutVars>
      </dgm:prSet>
      <dgm:spPr/>
      <dgm:t>
        <a:bodyPr/>
        <a:lstStyle/>
        <a:p>
          <a:endParaRPr lang="ru-RU"/>
        </a:p>
      </dgm:t>
    </dgm:pt>
    <dgm:pt modelId="{653A3848-4792-426F-92AC-77BF13631ED0}" type="pres">
      <dgm:prSet presAssocID="{B112F2CF-E5B4-46C5-AA29-231F770CC766}" presName="aSpace" presStyleCnt="0"/>
      <dgm:spPr/>
    </dgm:pt>
  </dgm:ptLst>
  <dgm:cxnLst>
    <dgm:cxn modelId="{3BCE0CA7-6882-4EAF-8024-71E8CDD843C5}" srcId="{6477FFE7-48F7-4DAB-807E-79B2076276D7}" destId="{B112F2CF-E5B4-46C5-AA29-231F770CC766}" srcOrd="1" destOrd="0" parTransId="{EB67C64F-3CDE-4D26-84E4-2420F197745C}" sibTransId="{63FF5E14-6308-45CC-A5F2-726E85779A13}"/>
    <dgm:cxn modelId="{19B09627-B75B-4163-900B-31E41E200C1A}" type="presOf" srcId="{B112F2CF-E5B4-46C5-AA29-231F770CC766}" destId="{ED1B330E-FB89-4E6D-BE73-7A8F9E79CA21}" srcOrd="0" destOrd="0" presId="urn:microsoft.com/office/officeart/2005/8/layout/pyramid2"/>
    <dgm:cxn modelId="{26249D78-958F-4A4E-90C1-67440AE0581C}" type="presOf" srcId="{BD265C45-9F65-4A78-9695-A6C04FC975D6}" destId="{E970E64A-2502-4E14-8835-183FEA90AE14}" srcOrd="0" destOrd="0" presId="urn:microsoft.com/office/officeart/2005/8/layout/pyramid2"/>
    <dgm:cxn modelId="{9C1FB5AA-5A50-403C-86DD-E1FBC4247284}" srcId="{6477FFE7-48F7-4DAB-807E-79B2076276D7}" destId="{BD265C45-9F65-4A78-9695-A6C04FC975D6}" srcOrd="0" destOrd="0" parTransId="{7608F698-1AA5-40FF-A57B-AF590E04E34C}" sibTransId="{81D0B0AD-007C-4028-B9FC-65DE7065165C}"/>
    <dgm:cxn modelId="{CCC7914D-4757-49EB-A42F-47EA61EB9D25}" type="presOf" srcId="{6477FFE7-48F7-4DAB-807E-79B2076276D7}" destId="{84EA7AE5-0FB8-4F86-8A85-4D3FCEB039D7}" srcOrd="0" destOrd="0" presId="urn:microsoft.com/office/officeart/2005/8/layout/pyramid2"/>
    <dgm:cxn modelId="{EC25892F-F94A-45CC-82E4-71FF5309E2F0}" type="presParOf" srcId="{84EA7AE5-0FB8-4F86-8A85-4D3FCEB039D7}" destId="{388B3C18-5677-47EA-9E94-B740053EEF4C}" srcOrd="0" destOrd="0" presId="urn:microsoft.com/office/officeart/2005/8/layout/pyramid2"/>
    <dgm:cxn modelId="{B096D0E9-F9C8-4244-AD99-A09F70ADF7A8}" type="presParOf" srcId="{84EA7AE5-0FB8-4F86-8A85-4D3FCEB039D7}" destId="{9408AB24-A0AB-4437-940F-2EC8BB2C5E3F}" srcOrd="1" destOrd="0" presId="urn:microsoft.com/office/officeart/2005/8/layout/pyramid2"/>
    <dgm:cxn modelId="{B48CF1C6-B7C2-4E11-BCB9-5EDE85C5967D}" type="presParOf" srcId="{9408AB24-A0AB-4437-940F-2EC8BB2C5E3F}" destId="{E970E64A-2502-4E14-8835-183FEA90AE14}" srcOrd="0" destOrd="0" presId="urn:microsoft.com/office/officeart/2005/8/layout/pyramid2"/>
    <dgm:cxn modelId="{E1748CD5-797E-437F-8CED-EBA81AB45587}" type="presParOf" srcId="{9408AB24-A0AB-4437-940F-2EC8BB2C5E3F}" destId="{405B30D5-6C69-4DB4-AB67-9025D215BAF6}" srcOrd="1" destOrd="0" presId="urn:microsoft.com/office/officeart/2005/8/layout/pyramid2"/>
    <dgm:cxn modelId="{666F8FD7-4F2B-4E57-B2C8-AB1BC0F76A4F}" type="presParOf" srcId="{9408AB24-A0AB-4437-940F-2EC8BB2C5E3F}" destId="{ED1B330E-FB89-4E6D-BE73-7A8F9E79CA21}" srcOrd="2" destOrd="0" presId="urn:microsoft.com/office/officeart/2005/8/layout/pyramid2"/>
    <dgm:cxn modelId="{32B32987-07A5-4215-B5F3-F146111668CC}" type="presParOf" srcId="{9408AB24-A0AB-4437-940F-2EC8BB2C5E3F}" destId="{653A3848-4792-426F-92AC-77BF13631ED0}" srcOrd="3"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E82A4E-D90D-452F-A1B6-8084FBB1E602}" type="doc">
      <dgm:prSet loTypeId="urn:microsoft.com/office/officeart/2005/8/layout/hierarchy2" loCatId="hierarchy" qsTypeId="urn:microsoft.com/office/officeart/2005/8/quickstyle/3d4" qsCatId="3D" csTypeId="urn:microsoft.com/office/officeart/2005/8/colors/colorful5" csCatId="colorful" phldr="1"/>
      <dgm:spPr/>
      <dgm:t>
        <a:bodyPr/>
        <a:lstStyle/>
        <a:p>
          <a:endParaRPr lang="ru-RU"/>
        </a:p>
      </dgm:t>
    </dgm:pt>
    <dgm:pt modelId="{61017B99-207E-4ED6-9696-713386B36B3C}">
      <dgm:prSet phldrT="[Текст]" custT="1"/>
      <dgm:spPr>
        <a:solidFill>
          <a:schemeClr val="accent5">
            <a:lumMod val="60000"/>
            <a:lumOff val="40000"/>
          </a:schemeClr>
        </a:solidFill>
      </dgm:spPr>
      <dgm:t>
        <a:bodyPr/>
        <a:lstStyle/>
        <a:p>
          <a:r>
            <a:rPr lang="kk-KZ" sz="2000" b="1" i="1" dirty="0" smtClean="0">
              <a:solidFill>
                <a:schemeClr val="tx1"/>
              </a:solidFill>
              <a:latin typeface="Times New Roman" pitchFamily="18" charset="0"/>
              <a:cs typeface="Times New Roman" pitchFamily="18" charset="0"/>
            </a:rPr>
            <a:t>Сөйлеу тілінің ішкі (семантикалық)</a:t>
          </a:r>
        </a:p>
        <a:p>
          <a:r>
            <a:rPr lang="kk-KZ" sz="2000" b="1" i="1" dirty="0" smtClean="0">
              <a:solidFill>
                <a:schemeClr val="tx1"/>
              </a:solidFill>
              <a:latin typeface="Times New Roman" pitchFamily="18" charset="0"/>
              <a:cs typeface="Times New Roman" pitchFamily="18" charset="0"/>
            </a:rPr>
            <a:t>өңдеуінің бұзылуы</a:t>
          </a:r>
          <a:endParaRPr lang="ru-RU" sz="2000" b="1" i="1" dirty="0">
            <a:solidFill>
              <a:schemeClr val="tx1"/>
            </a:solidFill>
            <a:latin typeface="Times New Roman" pitchFamily="18" charset="0"/>
            <a:cs typeface="Times New Roman" pitchFamily="18" charset="0"/>
          </a:endParaRPr>
        </a:p>
      </dgm:t>
    </dgm:pt>
    <dgm:pt modelId="{43111219-51DE-49D6-A39D-25C854D72B41}" type="parTrans" cxnId="{FF7E2097-E5A3-447E-A1F7-EE2A5DF769C6}">
      <dgm:prSet/>
      <dgm:spPr/>
      <dgm:t>
        <a:bodyPr/>
        <a:lstStyle/>
        <a:p>
          <a:endParaRPr lang="ru-RU">
            <a:solidFill>
              <a:srgbClr val="002060"/>
            </a:solidFill>
          </a:endParaRPr>
        </a:p>
      </dgm:t>
    </dgm:pt>
    <dgm:pt modelId="{1BE514DE-A6D0-4D3F-9E7A-EAC0E2CCE956}" type="sibTrans" cxnId="{FF7E2097-E5A3-447E-A1F7-EE2A5DF769C6}">
      <dgm:prSet/>
      <dgm:spPr/>
      <dgm:t>
        <a:bodyPr/>
        <a:lstStyle/>
        <a:p>
          <a:endParaRPr lang="ru-RU">
            <a:solidFill>
              <a:srgbClr val="002060"/>
            </a:solidFill>
          </a:endParaRPr>
        </a:p>
      </dgm:t>
    </dgm:pt>
    <dgm:pt modelId="{B532C6AC-20A5-40EE-BC1B-0241CB54C43C}">
      <dgm:prSet phldrT="[Текст]" custT="1"/>
      <dgm:spPr>
        <a:solidFill>
          <a:schemeClr val="accent5">
            <a:lumMod val="60000"/>
            <a:lumOff val="40000"/>
          </a:schemeClr>
        </a:solidFill>
      </dgm:spPr>
      <dgm:t>
        <a:bodyPr/>
        <a:lstStyle/>
        <a:p>
          <a:r>
            <a:rPr lang="kk-KZ" sz="2400" dirty="0" smtClean="0">
              <a:solidFill>
                <a:schemeClr val="tx1"/>
              </a:solidFill>
              <a:latin typeface="Times New Roman" pitchFamily="18" charset="0"/>
              <a:cs typeface="Times New Roman" pitchFamily="18" charset="0"/>
            </a:rPr>
            <a:t>алалия</a:t>
          </a:r>
          <a:endParaRPr lang="ru-RU" sz="2400" dirty="0">
            <a:solidFill>
              <a:schemeClr val="tx1"/>
            </a:solidFill>
            <a:latin typeface="Times New Roman" pitchFamily="18" charset="0"/>
            <a:cs typeface="Times New Roman" pitchFamily="18" charset="0"/>
          </a:endParaRPr>
        </a:p>
      </dgm:t>
    </dgm:pt>
    <dgm:pt modelId="{BB3A1D7D-6927-4DAE-954A-1B0CB63AA09E}" type="parTrans" cxnId="{2281E312-E0FE-45EF-AFBC-33FB960156B7}">
      <dgm:prSet custT="1"/>
      <dgm:spPr/>
      <dgm:t>
        <a:bodyPr/>
        <a:lstStyle/>
        <a:p>
          <a:endParaRPr lang="ru-RU" sz="1800">
            <a:solidFill>
              <a:srgbClr val="002060"/>
            </a:solidFill>
            <a:latin typeface="Times New Roman" pitchFamily="18" charset="0"/>
            <a:cs typeface="Times New Roman" pitchFamily="18" charset="0"/>
          </a:endParaRPr>
        </a:p>
      </dgm:t>
    </dgm:pt>
    <dgm:pt modelId="{4DF77D5C-84AB-4DA9-801A-3CE6FFE85F98}" type="sibTrans" cxnId="{2281E312-E0FE-45EF-AFBC-33FB960156B7}">
      <dgm:prSet/>
      <dgm:spPr/>
      <dgm:t>
        <a:bodyPr/>
        <a:lstStyle/>
        <a:p>
          <a:endParaRPr lang="ru-RU">
            <a:solidFill>
              <a:srgbClr val="002060"/>
            </a:solidFill>
          </a:endParaRPr>
        </a:p>
      </dgm:t>
    </dgm:pt>
    <dgm:pt modelId="{27BE25E1-5339-48F6-A9AF-6BDA47887B2B}">
      <dgm:prSet phldrT="[Текст]" custT="1"/>
      <dgm:spPr>
        <a:solidFill>
          <a:schemeClr val="accent5">
            <a:lumMod val="60000"/>
            <a:lumOff val="40000"/>
          </a:schemeClr>
        </a:solidFill>
      </dgm:spPr>
      <dgm:t>
        <a:bodyPr/>
        <a:lstStyle/>
        <a:p>
          <a:r>
            <a:rPr lang="ru-RU" sz="1800" dirty="0" smtClean="0">
              <a:solidFill>
                <a:schemeClr val="tx1"/>
              </a:solidFill>
              <a:latin typeface="Times New Roman" pitchFamily="18" charset="0"/>
              <a:cs typeface="Times New Roman" pitchFamily="18" charset="0"/>
            </a:rPr>
            <a:t>бас ми </a:t>
          </a:r>
          <a:r>
            <a:rPr lang="ru-RU" sz="1800" dirty="0" err="1" smtClean="0">
              <a:solidFill>
                <a:schemeClr val="tx1"/>
              </a:solidFill>
              <a:latin typeface="Times New Roman" pitchFamily="18" charset="0"/>
              <a:cs typeface="Times New Roman" pitchFamily="18" charset="0"/>
            </a:rPr>
            <a:t>қабығының</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сөйлеу</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тілі</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аймағындағы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іштен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немесе</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баланың</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жас</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кезіндегі</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болатын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органикалық</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зақымданудың</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салдарынан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сөйлеу</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тілінің</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жетілмей</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қалуы</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немесе</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барлық</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жүйесінің</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толық</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дамуынан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болатын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кемістік</a:t>
          </a:r>
          <a:r>
            <a:rPr lang="ru-RU" sz="1800" dirty="0" smtClean="0">
              <a:solidFill>
                <a:schemeClr val="tx1"/>
              </a:solidFill>
              <a:latin typeface="Times New Roman" pitchFamily="18" charset="0"/>
              <a:cs typeface="Times New Roman" pitchFamily="18" charset="0"/>
            </a:rPr>
            <a:t>.</a:t>
          </a:r>
          <a:r>
            <a:rPr lang="ru-RU" sz="1800" dirty="0" smtClean="0">
              <a:solidFill>
                <a:srgbClr val="002060"/>
              </a:solidFill>
              <a:latin typeface="Times New Roman" pitchFamily="18" charset="0"/>
              <a:cs typeface="Times New Roman" pitchFamily="18" charset="0"/>
            </a:rPr>
            <a:t/>
          </a:r>
          <a:br>
            <a:rPr lang="ru-RU" sz="1800" dirty="0" smtClean="0">
              <a:solidFill>
                <a:srgbClr val="002060"/>
              </a:solidFill>
              <a:latin typeface="Times New Roman" pitchFamily="18" charset="0"/>
              <a:cs typeface="Times New Roman" pitchFamily="18" charset="0"/>
            </a:rPr>
          </a:br>
          <a:endParaRPr lang="ru-RU" sz="1800" dirty="0">
            <a:solidFill>
              <a:srgbClr val="002060"/>
            </a:solidFill>
            <a:latin typeface="Times New Roman" pitchFamily="18" charset="0"/>
            <a:cs typeface="Times New Roman" pitchFamily="18" charset="0"/>
          </a:endParaRPr>
        </a:p>
      </dgm:t>
    </dgm:pt>
    <dgm:pt modelId="{B5F3E594-F579-40DF-B94D-B7F4851E7F64}" type="parTrans" cxnId="{A59FED03-3C26-4568-AD0C-B4D584C9C971}">
      <dgm:prSet custT="1"/>
      <dgm:spPr/>
      <dgm:t>
        <a:bodyPr/>
        <a:lstStyle/>
        <a:p>
          <a:endParaRPr lang="ru-RU" sz="1800">
            <a:solidFill>
              <a:srgbClr val="002060"/>
            </a:solidFill>
            <a:latin typeface="Times New Roman" pitchFamily="18" charset="0"/>
            <a:cs typeface="Times New Roman" pitchFamily="18" charset="0"/>
          </a:endParaRPr>
        </a:p>
      </dgm:t>
    </dgm:pt>
    <dgm:pt modelId="{926841E9-2951-4197-A926-8F6F658C7372}" type="sibTrans" cxnId="{A59FED03-3C26-4568-AD0C-B4D584C9C971}">
      <dgm:prSet/>
      <dgm:spPr/>
      <dgm:t>
        <a:bodyPr/>
        <a:lstStyle/>
        <a:p>
          <a:endParaRPr lang="ru-RU">
            <a:solidFill>
              <a:srgbClr val="002060"/>
            </a:solidFill>
          </a:endParaRPr>
        </a:p>
      </dgm:t>
    </dgm:pt>
    <dgm:pt modelId="{FA3FE8A0-F67C-472F-9919-6699E8DCC860}">
      <dgm:prSet phldrT="[Текст]" custT="1"/>
      <dgm:spPr>
        <a:solidFill>
          <a:schemeClr val="accent5">
            <a:lumMod val="60000"/>
            <a:lumOff val="40000"/>
          </a:schemeClr>
        </a:solidFill>
      </dgm:spPr>
      <dgm:t>
        <a:bodyPr/>
        <a:lstStyle/>
        <a:p>
          <a:r>
            <a:rPr lang="kk-KZ" sz="2400" dirty="0" smtClean="0">
              <a:solidFill>
                <a:schemeClr val="tx1"/>
              </a:solidFill>
              <a:latin typeface="Times New Roman" pitchFamily="18" charset="0"/>
              <a:cs typeface="Times New Roman" pitchFamily="18" charset="0"/>
            </a:rPr>
            <a:t>афазия</a:t>
          </a:r>
          <a:endParaRPr lang="ru-RU" sz="2400" dirty="0">
            <a:solidFill>
              <a:schemeClr val="tx1"/>
            </a:solidFill>
            <a:latin typeface="Times New Roman" pitchFamily="18" charset="0"/>
            <a:cs typeface="Times New Roman" pitchFamily="18" charset="0"/>
          </a:endParaRPr>
        </a:p>
      </dgm:t>
    </dgm:pt>
    <dgm:pt modelId="{53C7847E-1218-4601-B2E3-D65711F41733}" type="parTrans" cxnId="{AC218F9C-2AA4-4CFF-AA47-4CCB5D304071}">
      <dgm:prSet custT="1"/>
      <dgm:spPr/>
      <dgm:t>
        <a:bodyPr/>
        <a:lstStyle/>
        <a:p>
          <a:endParaRPr lang="ru-RU" sz="1800">
            <a:solidFill>
              <a:srgbClr val="002060"/>
            </a:solidFill>
            <a:latin typeface="Times New Roman" pitchFamily="18" charset="0"/>
            <a:cs typeface="Times New Roman" pitchFamily="18" charset="0"/>
          </a:endParaRPr>
        </a:p>
      </dgm:t>
    </dgm:pt>
    <dgm:pt modelId="{87052EE9-948E-46B0-A510-C3466B818928}" type="sibTrans" cxnId="{AC218F9C-2AA4-4CFF-AA47-4CCB5D304071}">
      <dgm:prSet/>
      <dgm:spPr/>
      <dgm:t>
        <a:bodyPr/>
        <a:lstStyle/>
        <a:p>
          <a:endParaRPr lang="ru-RU">
            <a:solidFill>
              <a:srgbClr val="002060"/>
            </a:solidFill>
          </a:endParaRPr>
        </a:p>
      </dgm:t>
    </dgm:pt>
    <dgm:pt modelId="{D36DFC5F-F002-4913-9404-FC1A40D699CE}">
      <dgm:prSet phldrT="[Текст]" custT="1"/>
      <dgm:spPr>
        <a:solidFill>
          <a:schemeClr val="accent5">
            <a:lumMod val="60000"/>
            <a:lumOff val="40000"/>
          </a:schemeClr>
        </a:solidFill>
      </dgm:spPr>
      <dgm:t>
        <a:bodyPr/>
        <a:lstStyle/>
        <a:p>
          <a:r>
            <a:rPr lang="ru-RU" sz="1800" dirty="0" err="1" smtClean="0">
              <a:solidFill>
                <a:schemeClr val="tx1"/>
              </a:solidFill>
              <a:latin typeface="Times New Roman" pitchFamily="18" charset="0"/>
              <a:cs typeface="Times New Roman" pitchFamily="18" charset="0"/>
            </a:rPr>
            <a:t>мидың</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өте</a:t>
          </a:r>
          <a:r>
            <a:rPr lang="ru-RU" sz="1800" dirty="0" smtClean="0">
              <a:solidFill>
                <a:schemeClr val="tx1"/>
              </a:solidFill>
              <a:latin typeface="Times New Roman" pitchFamily="18" charset="0"/>
              <a:cs typeface="Times New Roman" pitchFamily="18" charset="0"/>
            </a:rPr>
            <a:t> тез </a:t>
          </a:r>
          <a:r>
            <a:rPr lang="ru-RU" sz="1800" dirty="0" err="1" smtClean="0">
              <a:solidFill>
                <a:schemeClr val="tx1"/>
              </a:solidFill>
              <a:latin typeface="Times New Roman" pitchFamily="18" charset="0"/>
              <a:cs typeface="Times New Roman" pitchFamily="18" charset="0"/>
            </a:rPr>
            <a:t>зақамдануынының</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зардабынан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сөйлеу</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тілі</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кұрамының</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барлық</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бөліктерінің</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жүйесі</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бұзылған</a:t>
          </a:r>
          <a:r>
            <a:rPr lang="ru-RU" sz="1800" dirty="0" smtClean="0">
              <a:solidFill>
                <a:schemeClr val="tx1"/>
              </a:solidFill>
              <a:latin typeface="Times New Roman" pitchFamily="18" charset="0"/>
              <a:cs typeface="Times New Roman" pitchFamily="18" charset="0"/>
            </a:rPr>
            <a:t> </a:t>
          </a:r>
          <a:r>
            <a:rPr lang="ru-RU" sz="1800" dirty="0" err="1" smtClean="0">
              <a:solidFill>
                <a:schemeClr val="tx1"/>
              </a:solidFill>
              <a:latin typeface="Times New Roman" pitchFamily="18" charset="0"/>
              <a:cs typeface="Times New Roman" pitchFamily="18" charset="0"/>
            </a:rPr>
            <a:t>жағдайы</a:t>
          </a:r>
          <a:r>
            <a:rPr lang="ru-RU" sz="1800" dirty="0" smtClean="0">
              <a:solidFill>
                <a:schemeClr val="tx1"/>
              </a:solidFill>
              <a:latin typeface="Times New Roman" pitchFamily="18" charset="0"/>
              <a:cs typeface="Times New Roman" pitchFamily="18" charset="0"/>
            </a:rPr>
            <a:t>.</a:t>
          </a:r>
          <a:br>
            <a:rPr lang="ru-RU" sz="1800" dirty="0" smtClean="0">
              <a:solidFill>
                <a:schemeClr val="tx1"/>
              </a:solidFill>
              <a:latin typeface="Times New Roman" pitchFamily="18" charset="0"/>
              <a:cs typeface="Times New Roman" pitchFamily="18" charset="0"/>
            </a:rPr>
          </a:br>
          <a:endParaRPr lang="ru-RU" sz="1800" dirty="0">
            <a:solidFill>
              <a:schemeClr val="tx1"/>
            </a:solidFill>
            <a:latin typeface="Times New Roman" pitchFamily="18" charset="0"/>
            <a:cs typeface="Times New Roman" pitchFamily="18" charset="0"/>
          </a:endParaRPr>
        </a:p>
      </dgm:t>
    </dgm:pt>
    <dgm:pt modelId="{776A4A0B-3F1E-44D5-A770-C44D209422ED}" type="parTrans" cxnId="{2F66EC80-890D-4276-AD26-CB67F53F2B75}">
      <dgm:prSet custT="1"/>
      <dgm:spPr/>
      <dgm:t>
        <a:bodyPr/>
        <a:lstStyle/>
        <a:p>
          <a:endParaRPr lang="ru-RU" sz="1800">
            <a:solidFill>
              <a:srgbClr val="002060"/>
            </a:solidFill>
            <a:latin typeface="Times New Roman" pitchFamily="18" charset="0"/>
            <a:cs typeface="Times New Roman" pitchFamily="18" charset="0"/>
          </a:endParaRPr>
        </a:p>
      </dgm:t>
    </dgm:pt>
    <dgm:pt modelId="{9D16B5CE-0D86-432B-9F9E-18BF68D7607D}" type="sibTrans" cxnId="{2F66EC80-890D-4276-AD26-CB67F53F2B75}">
      <dgm:prSet/>
      <dgm:spPr/>
      <dgm:t>
        <a:bodyPr/>
        <a:lstStyle/>
        <a:p>
          <a:endParaRPr lang="ru-RU">
            <a:solidFill>
              <a:srgbClr val="002060"/>
            </a:solidFill>
          </a:endParaRPr>
        </a:p>
      </dgm:t>
    </dgm:pt>
    <dgm:pt modelId="{63D1B22C-D93E-4DC4-BCDF-9789401CBCA3}" type="pres">
      <dgm:prSet presAssocID="{91E82A4E-D90D-452F-A1B6-8084FBB1E602}" presName="diagram" presStyleCnt="0">
        <dgm:presLayoutVars>
          <dgm:chPref val="1"/>
          <dgm:dir/>
          <dgm:animOne val="branch"/>
          <dgm:animLvl val="lvl"/>
          <dgm:resizeHandles val="exact"/>
        </dgm:presLayoutVars>
      </dgm:prSet>
      <dgm:spPr/>
      <dgm:t>
        <a:bodyPr/>
        <a:lstStyle/>
        <a:p>
          <a:endParaRPr lang="ru-RU"/>
        </a:p>
      </dgm:t>
    </dgm:pt>
    <dgm:pt modelId="{813903B2-8E70-45DE-9BD5-A3E60AF3B1CF}" type="pres">
      <dgm:prSet presAssocID="{61017B99-207E-4ED6-9696-713386B36B3C}" presName="root1" presStyleCnt="0"/>
      <dgm:spPr/>
    </dgm:pt>
    <dgm:pt modelId="{F670E24E-D442-4114-BE0A-AE5179BE8E49}" type="pres">
      <dgm:prSet presAssocID="{61017B99-207E-4ED6-9696-713386B36B3C}" presName="LevelOneTextNode" presStyleLbl="node0" presStyleIdx="0" presStyleCnt="1" custScaleY="268128">
        <dgm:presLayoutVars>
          <dgm:chPref val="3"/>
        </dgm:presLayoutVars>
      </dgm:prSet>
      <dgm:spPr/>
      <dgm:t>
        <a:bodyPr/>
        <a:lstStyle/>
        <a:p>
          <a:endParaRPr lang="ru-RU"/>
        </a:p>
      </dgm:t>
    </dgm:pt>
    <dgm:pt modelId="{58A66190-E726-47E5-A153-071F2A1DFDB0}" type="pres">
      <dgm:prSet presAssocID="{61017B99-207E-4ED6-9696-713386B36B3C}" presName="level2hierChild" presStyleCnt="0"/>
      <dgm:spPr/>
    </dgm:pt>
    <dgm:pt modelId="{E234C3AC-0DF9-4608-9EC1-D954EB1DB2E7}" type="pres">
      <dgm:prSet presAssocID="{BB3A1D7D-6927-4DAE-954A-1B0CB63AA09E}" presName="conn2-1" presStyleLbl="parChTrans1D2" presStyleIdx="0" presStyleCnt="2"/>
      <dgm:spPr/>
      <dgm:t>
        <a:bodyPr/>
        <a:lstStyle/>
        <a:p>
          <a:endParaRPr lang="ru-RU"/>
        </a:p>
      </dgm:t>
    </dgm:pt>
    <dgm:pt modelId="{5AB93B61-E6E5-4CDF-84FE-A0FF17F1E5D4}" type="pres">
      <dgm:prSet presAssocID="{BB3A1D7D-6927-4DAE-954A-1B0CB63AA09E}" presName="connTx" presStyleLbl="parChTrans1D2" presStyleIdx="0" presStyleCnt="2"/>
      <dgm:spPr/>
      <dgm:t>
        <a:bodyPr/>
        <a:lstStyle/>
        <a:p>
          <a:endParaRPr lang="ru-RU"/>
        </a:p>
      </dgm:t>
    </dgm:pt>
    <dgm:pt modelId="{677E9399-BC98-4998-BA33-C5A03FAD1905}" type="pres">
      <dgm:prSet presAssocID="{B532C6AC-20A5-40EE-BC1B-0241CB54C43C}" presName="root2" presStyleCnt="0"/>
      <dgm:spPr/>
    </dgm:pt>
    <dgm:pt modelId="{753297EE-F6D2-449D-BBBE-ABEB4E44DF72}" type="pres">
      <dgm:prSet presAssocID="{B532C6AC-20A5-40EE-BC1B-0241CB54C43C}" presName="LevelTwoTextNode" presStyleLbl="node2" presStyleIdx="0" presStyleCnt="2" custScaleX="83866" custScaleY="125256">
        <dgm:presLayoutVars>
          <dgm:chPref val="3"/>
        </dgm:presLayoutVars>
      </dgm:prSet>
      <dgm:spPr/>
      <dgm:t>
        <a:bodyPr/>
        <a:lstStyle/>
        <a:p>
          <a:endParaRPr lang="ru-RU"/>
        </a:p>
      </dgm:t>
    </dgm:pt>
    <dgm:pt modelId="{F172D394-AE7A-4032-9CFF-3A5A75C44C95}" type="pres">
      <dgm:prSet presAssocID="{B532C6AC-20A5-40EE-BC1B-0241CB54C43C}" presName="level3hierChild" presStyleCnt="0"/>
      <dgm:spPr/>
    </dgm:pt>
    <dgm:pt modelId="{7C8D770F-24D8-4CA4-BBD1-A02E4EC3DEEC}" type="pres">
      <dgm:prSet presAssocID="{B5F3E594-F579-40DF-B94D-B7F4851E7F64}" presName="conn2-1" presStyleLbl="parChTrans1D3" presStyleIdx="0" presStyleCnt="2"/>
      <dgm:spPr/>
      <dgm:t>
        <a:bodyPr/>
        <a:lstStyle/>
        <a:p>
          <a:endParaRPr lang="ru-RU"/>
        </a:p>
      </dgm:t>
    </dgm:pt>
    <dgm:pt modelId="{0F2E392E-B8BE-4886-AAC6-395C155917C8}" type="pres">
      <dgm:prSet presAssocID="{B5F3E594-F579-40DF-B94D-B7F4851E7F64}" presName="connTx" presStyleLbl="parChTrans1D3" presStyleIdx="0" presStyleCnt="2"/>
      <dgm:spPr/>
      <dgm:t>
        <a:bodyPr/>
        <a:lstStyle/>
        <a:p>
          <a:endParaRPr lang="ru-RU"/>
        </a:p>
      </dgm:t>
    </dgm:pt>
    <dgm:pt modelId="{5A93D644-E216-41DA-97AD-1C47DC33C3FD}" type="pres">
      <dgm:prSet presAssocID="{27BE25E1-5339-48F6-A9AF-6BDA47887B2B}" presName="root2" presStyleCnt="0"/>
      <dgm:spPr/>
    </dgm:pt>
    <dgm:pt modelId="{C9662BD2-361C-4314-B20F-503E56A66421}" type="pres">
      <dgm:prSet presAssocID="{27BE25E1-5339-48F6-A9AF-6BDA47887B2B}" presName="LevelTwoTextNode" presStyleLbl="node3" presStyleIdx="0" presStyleCnt="2" custScaleX="122983" custScaleY="275011" custLinFactNeighborX="-1491" custLinFactNeighborY="0">
        <dgm:presLayoutVars>
          <dgm:chPref val="3"/>
        </dgm:presLayoutVars>
      </dgm:prSet>
      <dgm:spPr/>
      <dgm:t>
        <a:bodyPr/>
        <a:lstStyle/>
        <a:p>
          <a:endParaRPr lang="ru-RU"/>
        </a:p>
      </dgm:t>
    </dgm:pt>
    <dgm:pt modelId="{316F9961-9F4B-46CA-B4CB-016D81615603}" type="pres">
      <dgm:prSet presAssocID="{27BE25E1-5339-48F6-A9AF-6BDA47887B2B}" presName="level3hierChild" presStyleCnt="0"/>
      <dgm:spPr/>
    </dgm:pt>
    <dgm:pt modelId="{EA9000E1-2A9E-4ABE-B968-C7621CAE6C67}" type="pres">
      <dgm:prSet presAssocID="{53C7847E-1218-4601-B2E3-D65711F41733}" presName="conn2-1" presStyleLbl="parChTrans1D2" presStyleIdx="1" presStyleCnt="2"/>
      <dgm:spPr/>
      <dgm:t>
        <a:bodyPr/>
        <a:lstStyle/>
        <a:p>
          <a:endParaRPr lang="ru-RU"/>
        </a:p>
      </dgm:t>
    </dgm:pt>
    <dgm:pt modelId="{EB75B8AC-0B0F-4FF9-854D-CB2C41B5C1F2}" type="pres">
      <dgm:prSet presAssocID="{53C7847E-1218-4601-B2E3-D65711F41733}" presName="connTx" presStyleLbl="parChTrans1D2" presStyleIdx="1" presStyleCnt="2"/>
      <dgm:spPr/>
      <dgm:t>
        <a:bodyPr/>
        <a:lstStyle/>
        <a:p>
          <a:endParaRPr lang="ru-RU"/>
        </a:p>
      </dgm:t>
    </dgm:pt>
    <dgm:pt modelId="{CE2700A5-CE0B-4D70-AFA5-9A11B1D6ECEA}" type="pres">
      <dgm:prSet presAssocID="{FA3FE8A0-F67C-472F-9919-6699E8DCC860}" presName="root2" presStyleCnt="0"/>
      <dgm:spPr/>
    </dgm:pt>
    <dgm:pt modelId="{FAD28DD8-E145-488B-8121-ABD09124E101}" type="pres">
      <dgm:prSet presAssocID="{FA3FE8A0-F67C-472F-9919-6699E8DCC860}" presName="LevelTwoTextNode" presStyleLbl="node2" presStyleIdx="1" presStyleCnt="2" custScaleX="83866" custScaleY="122758">
        <dgm:presLayoutVars>
          <dgm:chPref val="3"/>
        </dgm:presLayoutVars>
      </dgm:prSet>
      <dgm:spPr/>
      <dgm:t>
        <a:bodyPr/>
        <a:lstStyle/>
        <a:p>
          <a:endParaRPr lang="ru-RU"/>
        </a:p>
      </dgm:t>
    </dgm:pt>
    <dgm:pt modelId="{DFECAED3-4F23-466A-A706-899031CC32DE}" type="pres">
      <dgm:prSet presAssocID="{FA3FE8A0-F67C-472F-9919-6699E8DCC860}" presName="level3hierChild" presStyleCnt="0"/>
      <dgm:spPr/>
    </dgm:pt>
    <dgm:pt modelId="{80FF5F12-710F-4F7F-BEA4-728C37E93E4A}" type="pres">
      <dgm:prSet presAssocID="{776A4A0B-3F1E-44D5-A770-C44D209422ED}" presName="conn2-1" presStyleLbl="parChTrans1D3" presStyleIdx="1" presStyleCnt="2"/>
      <dgm:spPr/>
      <dgm:t>
        <a:bodyPr/>
        <a:lstStyle/>
        <a:p>
          <a:endParaRPr lang="ru-RU"/>
        </a:p>
      </dgm:t>
    </dgm:pt>
    <dgm:pt modelId="{FFC28F2C-CE4A-4ACD-8E73-0B7C14B5AE6F}" type="pres">
      <dgm:prSet presAssocID="{776A4A0B-3F1E-44D5-A770-C44D209422ED}" presName="connTx" presStyleLbl="parChTrans1D3" presStyleIdx="1" presStyleCnt="2"/>
      <dgm:spPr/>
      <dgm:t>
        <a:bodyPr/>
        <a:lstStyle/>
        <a:p>
          <a:endParaRPr lang="ru-RU"/>
        </a:p>
      </dgm:t>
    </dgm:pt>
    <dgm:pt modelId="{B2533559-D3E6-4BA3-98A1-892DD2FE6E4C}" type="pres">
      <dgm:prSet presAssocID="{D36DFC5F-F002-4913-9404-FC1A40D699CE}" presName="root2" presStyleCnt="0"/>
      <dgm:spPr/>
    </dgm:pt>
    <dgm:pt modelId="{82A12831-4274-47D1-9604-1FF2066B390A}" type="pres">
      <dgm:prSet presAssocID="{D36DFC5F-F002-4913-9404-FC1A40D699CE}" presName="LevelTwoTextNode" presStyleLbl="node3" presStyleIdx="1" presStyleCnt="2" custScaleX="119700" custScaleY="235327" custLinFactNeighborX="5076" custLinFactNeighborY="5492">
        <dgm:presLayoutVars>
          <dgm:chPref val="3"/>
        </dgm:presLayoutVars>
      </dgm:prSet>
      <dgm:spPr/>
      <dgm:t>
        <a:bodyPr/>
        <a:lstStyle/>
        <a:p>
          <a:endParaRPr lang="ru-RU"/>
        </a:p>
      </dgm:t>
    </dgm:pt>
    <dgm:pt modelId="{E667A341-AD5A-4796-9861-193193F207CD}" type="pres">
      <dgm:prSet presAssocID="{D36DFC5F-F002-4913-9404-FC1A40D699CE}" presName="level3hierChild" presStyleCnt="0"/>
      <dgm:spPr/>
    </dgm:pt>
  </dgm:ptLst>
  <dgm:cxnLst>
    <dgm:cxn modelId="{AC218F9C-2AA4-4CFF-AA47-4CCB5D304071}" srcId="{61017B99-207E-4ED6-9696-713386B36B3C}" destId="{FA3FE8A0-F67C-472F-9919-6699E8DCC860}" srcOrd="1" destOrd="0" parTransId="{53C7847E-1218-4601-B2E3-D65711F41733}" sibTransId="{87052EE9-948E-46B0-A510-C3466B818928}"/>
    <dgm:cxn modelId="{73469983-DAB1-4FC0-87B0-7E521984F0A7}" type="presOf" srcId="{91E82A4E-D90D-452F-A1B6-8084FBB1E602}" destId="{63D1B22C-D93E-4DC4-BCDF-9789401CBCA3}" srcOrd="0" destOrd="0" presId="urn:microsoft.com/office/officeart/2005/8/layout/hierarchy2"/>
    <dgm:cxn modelId="{35434CE3-3A28-4CD8-9F8D-1297DD24A5E3}" type="presOf" srcId="{B5F3E594-F579-40DF-B94D-B7F4851E7F64}" destId="{0F2E392E-B8BE-4886-AAC6-395C155917C8}" srcOrd="1" destOrd="0" presId="urn:microsoft.com/office/officeart/2005/8/layout/hierarchy2"/>
    <dgm:cxn modelId="{D75237DA-7613-422A-A287-A592E648928D}" type="presOf" srcId="{776A4A0B-3F1E-44D5-A770-C44D209422ED}" destId="{FFC28F2C-CE4A-4ACD-8E73-0B7C14B5AE6F}" srcOrd="1" destOrd="0" presId="urn:microsoft.com/office/officeart/2005/8/layout/hierarchy2"/>
    <dgm:cxn modelId="{A59FED03-3C26-4568-AD0C-B4D584C9C971}" srcId="{B532C6AC-20A5-40EE-BC1B-0241CB54C43C}" destId="{27BE25E1-5339-48F6-A9AF-6BDA47887B2B}" srcOrd="0" destOrd="0" parTransId="{B5F3E594-F579-40DF-B94D-B7F4851E7F64}" sibTransId="{926841E9-2951-4197-A926-8F6F658C7372}"/>
    <dgm:cxn modelId="{FF7E2097-E5A3-447E-A1F7-EE2A5DF769C6}" srcId="{91E82A4E-D90D-452F-A1B6-8084FBB1E602}" destId="{61017B99-207E-4ED6-9696-713386B36B3C}" srcOrd="0" destOrd="0" parTransId="{43111219-51DE-49D6-A39D-25C854D72B41}" sibTransId="{1BE514DE-A6D0-4D3F-9E7A-EAC0E2CCE956}"/>
    <dgm:cxn modelId="{FADEF03B-E798-4339-AF62-FCCC7529FB1A}" type="presOf" srcId="{B5F3E594-F579-40DF-B94D-B7F4851E7F64}" destId="{7C8D770F-24D8-4CA4-BBD1-A02E4EC3DEEC}" srcOrd="0" destOrd="0" presId="urn:microsoft.com/office/officeart/2005/8/layout/hierarchy2"/>
    <dgm:cxn modelId="{135DB674-5DB3-43F2-9F36-9B98194BC173}" type="presOf" srcId="{B532C6AC-20A5-40EE-BC1B-0241CB54C43C}" destId="{753297EE-F6D2-449D-BBBE-ABEB4E44DF72}" srcOrd="0" destOrd="0" presId="urn:microsoft.com/office/officeart/2005/8/layout/hierarchy2"/>
    <dgm:cxn modelId="{804154B4-32EA-4732-A271-7917C1F7D36F}" type="presOf" srcId="{776A4A0B-3F1E-44D5-A770-C44D209422ED}" destId="{80FF5F12-710F-4F7F-BEA4-728C37E93E4A}" srcOrd="0" destOrd="0" presId="urn:microsoft.com/office/officeart/2005/8/layout/hierarchy2"/>
    <dgm:cxn modelId="{0947F3FD-0486-46CF-A53A-E3BABB757487}" type="presOf" srcId="{53C7847E-1218-4601-B2E3-D65711F41733}" destId="{EA9000E1-2A9E-4ABE-B968-C7621CAE6C67}" srcOrd="0" destOrd="0" presId="urn:microsoft.com/office/officeart/2005/8/layout/hierarchy2"/>
    <dgm:cxn modelId="{2281E312-E0FE-45EF-AFBC-33FB960156B7}" srcId="{61017B99-207E-4ED6-9696-713386B36B3C}" destId="{B532C6AC-20A5-40EE-BC1B-0241CB54C43C}" srcOrd="0" destOrd="0" parTransId="{BB3A1D7D-6927-4DAE-954A-1B0CB63AA09E}" sibTransId="{4DF77D5C-84AB-4DA9-801A-3CE6FFE85F98}"/>
    <dgm:cxn modelId="{BD7FE499-8535-4365-B096-7C14EF8F5759}" type="presOf" srcId="{53C7847E-1218-4601-B2E3-D65711F41733}" destId="{EB75B8AC-0B0F-4FF9-854D-CB2C41B5C1F2}" srcOrd="1" destOrd="0" presId="urn:microsoft.com/office/officeart/2005/8/layout/hierarchy2"/>
    <dgm:cxn modelId="{0D92579A-7275-4065-B173-8A7B401B75F5}" type="presOf" srcId="{27BE25E1-5339-48F6-A9AF-6BDA47887B2B}" destId="{C9662BD2-361C-4314-B20F-503E56A66421}" srcOrd="0" destOrd="0" presId="urn:microsoft.com/office/officeart/2005/8/layout/hierarchy2"/>
    <dgm:cxn modelId="{2F66EC80-890D-4276-AD26-CB67F53F2B75}" srcId="{FA3FE8A0-F67C-472F-9919-6699E8DCC860}" destId="{D36DFC5F-F002-4913-9404-FC1A40D699CE}" srcOrd="0" destOrd="0" parTransId="{776A4A0B-3F1E-44D5-A770-C44D209422ED}" sibTransId="{9D16B5CE-0D86-432B-9F9E-18BF68D7607D}"/>
    <dgm:cxn modelId="{733E7930-6FA5-4DB7-8170-331E598151D3}" type="presOf" srcId="{FA3FE8A0-F67C-472F-9919-6699E8DCC860}" destId="{FAD28DD8-E145-488B-8121-ABD09124E101}" srcOrd="0" destOrd="0" presId="urn:microsoft.com/office/officeart/2005/8/layout/hierarchy2"/>
    <dgm:cxn modelId="{B1A98EA0-5089-4F74-B6F0-11196C761C6F}" type="presOf" srcId="{BB3A1D7D-6927-4DAE-954A-1B0CB63AA09E}" destId="{5AB93B61-E6E5-4CDF-84FE-A0FF17F1E5D4}" srcOrd="1" destOrd="0" presId="urn:microsoft.com/office/officeart/2005/8/layout/hierarchy2"/>
    <dgm:cxn modelId="{A2DAA845-AAFB-4E7E-814A-FBC3D76572C5}" type="presOf" srcId="{BB3A1D7D-6927-4DAE-954A-1B0CB63AA09E}" destId="{E234C3AC-0DF9-4608-9EC1-D954EB1DB2E7}" srcOrd="0" destOrd="0" presId="urn:microsoft.com/office/officeart/2005/8/layout/hierarchy2"/>
    <dgm:cxn modelId="{B62C10EA-2152-4461-8E3D-68D7E9345A80}" type="presOf" srcId="{61017B99-207E-4ED6-9696-713386B36B3C}" destId="{F670E24E-D442-4114-BE0A-AE5179BE8E49}" srcOrd="0" destOrd="0" presId="urn:microsoft.com/office/officeart/2005/8/layout/hierarchy2"/>
    <dgm:cxn modelId="{AD765633-416C-4078-9053-C89782765AC8}" type="presOf" srcId="{D36DFC5F-F002-4913-9404-FC1A40D699CE}" destId="{82A12831-4274-47D1-9604-1FF2066B390A}" srcOrd="0" destOrd="0" presId="urn:microsoft.com/office/officeart/2005/8/layout/hierarchy2"/>
    <dgm:cxn modelId="{2563E392-ECBA-4E1C-BF7A-A29C5370005A}" type="presParOf" srcId="{63D1B22C-D93E-4DC4-BCDF-9789401CBCA3}" destId="{813903B2-8E70-45DE-9BD5-A3E60AF3B1CF}" srcOrd="0" destOrd="0" presId="urn:microsoft.com/office/officeart/2005/8/layout/hierarchy2"/>
    <dgm:cxn modelId="{99FE706C-9554-478D-AD51-99D0EC9D115D}" type="presParOf" srcId="{813903B2-8E70-45DE-9BD5-A3E60AF3B1CF}" destId="{F670E24E-D442-4114-BE0A-AE5179BE8E49}" srcOrd="0" destOrd="0" presId="urn:microsoft.com/office/officeart/2005/8/layout/hierarchy2"/>
    <dgm:cxn modelId="{F7F909CE-C2E6-41A5-92CB-3BCA45410FA4}" type="presParOf" srcId="{813903B2-8E70-45DE-9BD5-A3E60AF3B1CF}" destId="{58A66190-E726-47E5-A153-071F2A1DFDB0}" srcOrd="1" destOrd="0" presId="urn:microsoft.com/office/officeart/2005/8/layout/hierarchy2"/>
    <dgm:cxn modelId="{4903075C-7395-4032-88B9-B8FB3CAD1E4E}" type="presParOf" srcId="{58A66190-E726-47E5-A153-071F2A1DFDB0}" destId="{E234C3AC-0DF9-4608-9EC1-D954EB1DB2E7}" srcOrd="0" destOrd="0" presId="urn:microsoft.com/office/officeart/2005/8/layout/hierarchy2"/>
    <dgm:cxn modelId="{E224CC37-A3CC-4E62-ABA1-89E4D9DE0E6C}" type="presParOf" srcId="{E234C3AC-0DF9-4608-9EC1-D954EB1DB2E7}" destId="{5AB93B61-E6E5-4CDF-84FE-A0FF17F1E5D4}" srcOrd="0" destOrd="0" presId="urn:microsoft.com/office/officeart/2005/8/layout/hierarchy2"/>
    <dgm:cxn modelId="{CBF71CFD-FAC7-45ED-89AE-833394226F8C}" type="presParOf" srcId="{58A66190-E726-47E5-A153-071F2A1DFDB0}" destId="{677E9399-BC98-4998-BA33-C5A03FAD1905}" srcOrd="1" destOrd="0" presId="urn:microsoft.com/office/officeart/2005/8/layout/hierarchy2"/>
    <dgm:cxn modelId="{9CC302C7-0073-4469-AD40-4896D33E82FA}" type="presParOf" srcId="{677E9399-BC98-4998-BA33-C5A03FAD1905}" destId="{753297EE-F6D2-449D-BBBE-ABEB4E44DF72}" srcOrd="0" destOrd="0" presId="urn:microsoft.com/office/officeart/2005/8/layout/hierarchy2"/>
    <dgm:cxn modelId="{E05AEAF3-16CF-4A27-8572-CF21D5ED2EA9}" type="presParOf" srcId="{677E9399-BC98-4998-BA33-C5A03FAD1905}" destId="{F172D394-AE7A-4032-9CFF-3A5A75C44C95}" srcOrd="1" destOrd="0" presId="urn:microsoft.com/office/officeart/2005/8/layout/hierarchy2"/>
    <dgm:cxn modelId="{BC215EEA-F98B-42D8-AAB3-D8CA11D3FA35}" type="presParOf" srcId="{F172D394-AE7A-4032-9CFF-3A5A75C44C95}" destId="{7C8D770F-24D8-4CA4-BBD1-A02E4EC3DEEC}" srcOrd="0" destOrd="0" presId="urn:microsoft.com/office/officeart/2005/8/layout/hierarchy2"/>
    <dgm:cxn modelId="{99E3A700-64F2-4B45-95F9-7AAF8E7D9275}" type="presParOf" srcId="{7C8D770F-24D8-4CA4-BBD1-A02E4EC3DEEC}" destId="{0F2E392E-B8BE-4886-AAC6-395C155917C8}" srcOrd="0" destOrd="0" presId="urn:microsoft.com/office/officeart/2005/8/layout/hierarchy2"/>
    <dgm:cxn modelId="{0F3F5975-8B42-4681-894D-24522B025078}" type="presParOf" srcId="{F172D394-AE7A-4032-9CFF-3A5A75C44C95}" destId="{5A93D644-E216-41DA-97AD-1C47DC33C3FD}" srcOrd="1" destOrd="0" presId="urn:microsoft.com/office/officeart/2005/8/layout/hierarchy2"/>
    <dgm:cxn modelId="{CD90BC00-3772-47CC-ADEE-DB5349F7D125}" type="presParOf" srcId="{5A93D644-E216-41DA-97AD-1C47DC33C3FD}" destId="{C9662BD2-361C-4314-B20F-503E56A66421}" srcOrd="0" destOrd="0" presId="urn:microsoft.com/office/officeart/2005/8/layout/hierarchy2"/>
    <dgm:cxn modelId="{B3FAE4CA-B5E4-4347-867F-07CCD9B3B3AD}" type="presParOf" srcId="{5A93D644-E216-41DA-97AD-1C47DC33C3FD}" destId="{316F9961-9F4B-46CA-B4CB-016D81615603}" srcOrd="1" destOrd="0" presId="urn:microsoft.com/office/officeart/2005/8/layout/hierarchy2"/>
    <dgm:cxn modelId="{80419FE6-840C-435B-88DE-0890F19EEDA5}" type="presParOf" srcId="{58A66190-E726-47E5-A153-071F2A1DFDB0}" destId="{EA9000E1-2A9E-4ABE-B968-C7621CAE6C67}" srcOrd="2" destOrd="0" presId="urn:microsoft.com/office/officeart/2005/8/layout/hierarchy2"/>
    <dgm:cxn modelId="{978B2683-CB03-4321-BAF9-4042B7E513A1}" type="presParOf" srcId="{EA9000E1-2A9E-4ABE-B968-C7621CAE6C67}" destId="{EB75B8AC-0B0F-4FF9-854D-CB2C41B5C1F2}" srcOrd="0" destOrd="0" presId="urn:microsoft.com/office/officeart/2005/8/layout/hierarchy2"/>
    <dgm:cxn modelId="{DEA4A949-3283-4D2E-AE8A-1FE2A8CC33C3}" type="presParOf" srcId="{58A66190-E726-47E5-A153-071F2A1DFDB0}" destId="{CE2700A5-CE0B-4D70-AFA5-9A11B1D6ECEA}" srcOrd="3" destOrd="0" presId="urn:microsoft.com/office/officeart/2005/8/layout/hierarchy2"/>
    <dgm:cxn modelId="{51109A22-FABB-4084-AD90-9DBBB0F6EDAD}" type="presParOf" srcId="{CE2700A5-CE0B-4D70-AFA5-9A11B1D6ECEA}" destId="{FAD28DD8-E145-488B-8121-ABD09124E101}" srcOrd="0" destOrd="0" presId="urn:microsoft.com/office/officeart/2005/8/layout/hierarchy2"/>
    <dgm:cxn modelId="{FEAA6713-C976-4CBB-8E5C-8918C427330F}" type="presParOf" srcId="{CE2700A5-CE0B-4D70-AFA5-9A11B1D6ECEA}" destId="{DFECAED3-4F23-466A-A706-899031CC32DE}" srcOrd="1" destOrd="0" presId="urn:microsoft.com/office/officeart/2005/8/layout/hierarchy2"/>
    <dgm:cxn modelId="{3E82622C-26AB-4B86-BC13-64CD0EF9AC66}" type="presParOf" srcId="{DFECAED3-4F23-466A-A706-899031CC32DE}" destId="{80FF5F12-710F-4F7F-BEA4-728C37E93E4A}" srcOrd="0" destOrd="0" presId="urn:microsoft.com/office/officeart/2005/8/layout/hierarchy2"/>
    <dgm:cxn modelId="{D24675F6-1C3F-460D-9183-308869F8EDFE}" type="presParOf" srcId="{80FF5F12-710F-4F7F-BEA4-728C37E93E4A}" destId="{FFC28F2C-CE4A-4ACD-8E73-0B7C14B5AE6F}" srcOrd="0" destOrd="0" presId="urn:microsoft.com/office/officeart/2005/8/layout/hierarchy2"/>
    <dgm:cxn modelId="{14C8C5D3-038B-4551-B479-D8B969DACC8D}" type="presParOf" srcId="{DFECAED3-4F23-466A-A706-899031CC32DE}" destId="{B2533559-D3E6-4BA3-98A1-892DD2FE6E4C}" srcOrd="1" destOrd="0" presId="urn:microsoft.com/office/officeart/2005/8/layout/hierarchy2"/>
    <dgm:cxn modelId="{780DD665-1730-4643-BEA4-DCA4A3414EA8}" type="presParOf" srcId="{B2533559-D3E6-4BA3-98A1-892DD2FE6E4C}" destId="{82A12831-4274-47D1-9604-1FF2066B390A}" srcOrd="0" destOrd="0" presId="urn:microsoft.com/office/officeart/2005/8/layout/hierarchy2"/>
    <dgm:cxn modelId="{CC9A82EA-95E9-453D-8608-1DF2F24CB9A8}" type="presParOf" srcId="{B2533559-D3E6-4BA3-98A1-892DD2FE6E4C}" destId="{E667A341-AD5A-4796-9861-193193F207C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39F9497-022F-44A7-BCBE-5321CFADF5FD}" type="doc">
      <dgm:prSet loTypeId="urn:microsoft.com/office/officeart/2005/8/layout/radial4" loCatId="relationship" qsTypeId="urn:microsoft.com/office/officeart/2005/8/quickstyle/simple3" qsCatId="simple" csTypeId="urn:microsoft.com/office/officeart/2005/8/colors/colorful5" csCatId="colorful" phldr="1"/>
      <dgm:spPr/>
      <dgm:t>
        <a:bodyPr/>
        <a:lstStyle/>
        <a:p>
          <a:endParaRPr lang="ru-RU"/>
        </a:p>
      </dgm:t>
    </dgm:pt>
    <dgm:pt modelId="{C98E671D-2040-4E33-A661-79364509E925}">
      <dgm:prSet phldrT="[Текст]" custT="1"/>
      <dgm:spPr/>
      <dgm:t>
        <a:bodyPr/>
        <a:lstStyle/>
        <a:p>
          <a:r>
            <a:rPr lang="kk-KZ" sz="2400" b="1" i="1" dirty="0" smtClean="0"/>
            <a:t>Тіл кемістіктерінің психологиялық-педагогикалық топтастыруы</a:t>
          </a:r>
          <a:endParaRPr lang="ru-RU" sz="2400" b="1" i="1" dirty="0"/>
        </a:p>
      </dgm:t>
    </dgm:pt>
    <dgm:pt modelId="{6027CE4A-A3E4-4F61-A82D-16BA0975A73A}" type="parTrans" cxnId="{B350F175-08C5-4B74-9A91-BD2B9D7158CD}">
      <dgm:prSet/>
      <dgm:spPr/>
      <dgm:t>
        <a:bodyPr/>
        <a:lstStyle/>
        <a:p>
          <a:endParaRPr lang="ru-RU"/>
        </a:p>
      </dgm:t>
    </dgm:pt>
    <dgm:pt modelId="{3555F11C-75D9-4656-9592-DFFDEDE3DEE9}" type="sibTrans" cxnId="{B350F175-08C5-4B74-9A91-BD2B9D7158CD}">
      <dgm:prSet/>
      <dgm:spPr/>
      <dgm:t>
        <a:bodyPr/>
        <a:lstStyle/>
        <a:p>
          <a:endParaRPr lang="ru-RU"/>
        </a:p>
      </dgm:t>
    </dgm:pt>
    <dgm:pt modelId="{ECEE6D65-2532-4070-8234-752C8E004FC3}">
      <dgm:prSet phldrT="[Текст]" custT="1"/>
      <dgm:spPr/>
      <dgm:t>
        <a:bodyPr/>
        <a:lstStyle/>
        <a:p>
          <a:r>
            <a:rPr lang="kk-KZ" sz="2400" smtClean="0"/>
            <a:t>Қарым-қатынас құралының бұзылуы</a:t>
          </a:r>
          <a:endParaRPr lang="ru-RU" sz="2400" dirty="0"/>
        </a:p>
      </dgm:t>
    </dgm:pt>
    <dgm:pt modelId="{150B2599-4F1F-4B0C-8BE7-6963B1BE6160}" type="parTrans" cxnId="{E4BA864C-6DE6-4FDD-886A-4342502D3B6F}">
      <dgm:prSet/>
      <dgm:spPr/>
      <dgm:t>
        <a:bodyPr/>
        <a:lstStyle/>
        <a:p>
          <a:endParaRPr lang="ru-RU" sz="2400">
            <a:solidFill>
              <a:srgbClr val="002060"/>
            </a:solidFill>
          </a:endParaRPr>
        </a:p>
      </dgm:t>
    </dgm:pt>
    <dgm:pt modelId="{674E773B-AF29-4C2E-86C6-310F692B1AF2}" type="sibTrans" cxnId="{E4BA864C-6DE6-4FDD-886A-4342502D3B6F}">
      <dgm:prSet/>
      <dgm:spPr/>
      <dgm:t>
        <a:bodyPr/>
        <a:lstStyle/>
        <a:p>
          <a:endParaRPr lang="ru-RU"/>
        </a:p>
      </dgm:t>
    </dgm:pt>
    <dgm:pt modelId="{DEFD8D88-86D5-43E7-813F-91D392228E31}">
      <dgm:prSet phldrT="[Текст]" custT="1"/>
      <dgm:spPr/>
      <dgm:t>
        <a:bodyPr/>
        <a:lstStyle/>
        <a:p>
          <a:r>
            <a:rPr lang="kk-KZ" sz="2400" dirty="0" smtClean="0"/>
            <a:t>Қатынас құралының қолдану кезінде бұзылуы</a:t>
          </a:r>
          <a:endParaRPr lang="ru-RU" sz="2400" dirty="0"/>
        </a:p>
      </dgm:t>
    </dgm:pt>
    <dgm:pt modelId="{FDA9C67B-920A-46A0-BFAA-4F5B76744133}" type="parTrans" cxnId="{2B234C62-5B28-4A9B-B353-601DD573F864}">
      <dgm:prSet/>
      <dgm:spPr/>
      <dgm:t>
        <a:bodyPr/>
        <a:lstStyle/>
        <a:p>
          <a:endParaRPr lang="ru-RU" sz="2400">
            <a:solidFill>
              <a:srgbClr val="002060"/>
            </a:solidFill>
          </a:endParaRPr>
        </a:p>
      </dgm:t>
    </dgm:pt>
    <dgm:pt modelId="{D51CC5DA-1A1D-43C9-9CF6-A5D782D89986}" type="sibTrans" cxnId="{2B234C62-5B28-4A9B-B353-601DD573F864}">
      <dgm:prSet/>
      <dgm:spPr/>
      <dgm:t>
        <a:bodyPr/>
        <a:lstStyle/>
        <a:p>
          <a:endParaRPr lang="ru-RU"/>
        </a:p>
      </dgm:t>
    </dgm:pt>
    <dgm:pt modelId="{349B0D7B-E668-4E51-B009-9A3738749411}" type="pres">
      <dgm:prSet presAssocID="{439F9497-022F-44A7-BCBE-5321CFADF5FD}" presName="cycle" presStyleCnt="0">
        <dgm:presLayoutVars>
          <dgm:chMax val="1"/>
          <dgm:dir/>
          <dgm:animLvl val="ctr"/>
          <dgm:resizeHandles val="exact"/>
        </dgm:presLayoutVars>
      </dgm:prSet>
      <dgm:spPr/>
      <dgm:t>
        <a:bodyPr/>
        <a:lstStyle/>
        <a:p>
          <a:endParaRPr lang="ru-RU"/>
        </a:p>
      </dgm:t>
    </dgm:pt>
    <dgm:pt modelId="{BDF3080F-DB04-4DEC-88DB-2D5FE24EAB0B}" type="pres">
      <dgm:prSet presAssocID="{C98E671D-2040-4E33-A661-79364509E925}" presName="centerShape" presStyleLbl="node0" presStyleIdx="0" presStyleCnt="1" custScaleX="161102" custLinFactNeighborX="1635" custLinFactNeighborY="-37817"/>
      <dgm:spPr/>
      <dgm:t>
        <a:bodyPr/>
        <a:lstStyle/>
        <a:p>
          <a:endParaRPr lang="ru-RU"/>
        </a:p>
      </dgm:t>
    </dgm:pt>
    <dgm:pt modelId="{7DAA7FB3-BD29-4FA3-A79E-36E68ABF7014}" type="pres">
      <dgm:prSet presAssocID="{150B2599-4F1F-4B0C-8BE7-6963B1BE6160}" presName="parTrans" presStyleLbl="bgSibTrans2D1" presStyleIdx="0" presStyleCnt="2" custAng="16324550" custScaleX="22986" custScaleY="178588" custLinFactNeighborX="-11984" custLinFactNeighborY="-96843"/>
      <dgm:spPr>
        <a:prstGeom prst="downArrow">
          <a:avLst/>
        </a:prstGeom>
      </dgm:spPr>
      <dgm:t>
        <a:bodyPr/>
        <a:lstStyle/>
        <a:p>
          <a:endParaRPr lang="ru-RU"/>
        </a:p>
      </dgm:t>
    </dgm:pt>
    <dgm:pt modelId="{1A1F9205-A3A0-4002-B804-6DE21FBA8EE0}" type="pres">
      <dgm:prSet presAssocID="{ECEE6D65-2532-4070-8234-752C8E004FC3}" presName="node" presStyleLbl="node1" presStyleIdx="0" presStyleCnt="2" custScaleX="125928" custRadScaleRad="72780" custRadScaleInc="-50146">
        <dgm:presLayoutVars>
          <dgm:bulletEnabled val="1"/>
        </dgm:presLayoutVars>
      </dgm:prSet>
      <dgm:spPr/>
      <dgm:t>
        <a:bodyPr/>
        <a:lstStyle/>
        <a:p>
          <a:endParaRPr lang="ru-RU"/>
        </a:p>
      </dgm:t>
    </dgm:pt>
    <dgm:pt modelId="{7B152654-F0C2-4997-B72A-2940B8D4B95C}" type="pres">
      <dgm:prSet presAssocID="{FDA9C67B-920A-46A0-BFAA-4F5B76744133}" presName="parTrans" presStyleLbl="bgSibTrans2D1" presStyleIdx="1" presStyleCnt="2" custAng="16473816" custScaleX="23924" custScaleY="183376" custLinFactNeighborX="21143" custLinFactNeighborY="-95578"/>
      <dgm:spPr>
        <a:prstGeom prst="downArrow">
          <a:avLst/>
        </a:prstGeom>
      </dgm:spPr>
      <dgm:t>
        <a:bodyPr/>
        <a:lstStyle/>
        <a:p>
          <a:endParaRPr lang="ru-RU"/>
        </a:p>
      </dgm:t>
    </dgm:pt>
    <dgm:pt modelId="{CE612DC4-A2E0-4BCD-A5CE-4E9C825CA165}" type="pres">
      <dgm:prSet presAssocID="{DEFD8D88-86D5-43E7-813F-91D392228E31}" presName="node" presStyleLbl="node1" presStyleIdx="1" presStyleCnt="2" custScaleX="121934" custRadScaleRad="77326" custRadScaleInc="51139">
        <dgm:presLayoutVars>
          <dgm:bulletEnabled val="1"/>
        </dgm:presLayoutVars>
      </dgm:prSet>
      <dgm:spPr/>
      <dgm:t>
        <a:bodyPr/>
        <a:lstStyle/>
        <a:p>
          <a:endParaRPr lang="ru-RU"/>
        </a:p>
      </dgm:t>
    </dgm:pt>
  </dgm:ptLst>
  <dgm:cxnLst>
    <dgm:cxn modelId="{2170A230-212C-4C50-9F78-623F178DB24C}" type="presOf" srcId="{FDA9C67B-920A-46A0-BFAA-4F5B76744133}" destId="{7B152654-F0C2-4997-B72A-2940B8D4B95C}" srcOrd="0" destOrd="0" presId="urn:microsoft.com/office/officeart/2005/8/layout/radial4"/>
    <dgm:cxn modelId="{E4BA864C-6DE6-4FDD-886A-4342502D3B6F}" srcId="{C98E671D-2040-4E33-A661-79364509E925}" destId="{ECEE6D65-2532-4070-8234-752C8E004FC3}" srcOrd="0" destOrd="0" parTransId="{150B2599-4F1F-4B0C-8BE7-6963B1BE6160}" sibTransId="{674E773B-AF29-4C2E-86C6-310F692B1AF2}"/>
    <dgm:cxn modelId="{2B234C62-5B28-4A9B-B353-601DD573F864}" srcId="{C98E671D-2040-4E33-A661-79364509E925}" destId="{DEFD8D88-86D5-43E7-813F-91D392228E31}" srcOrd="1" destOrd="0" parTransId="{FDA9C67B-920A-46A0-BFAA-4F5B76744133}" sibTransId="{D51CC5DA-1A1D-43C9-9CF6-A5D782D89986}"/>
    <dgm:cxn modelId="{1E70EC94-B66F-4CEB-BAD0-8754B524588E}" type="presOf" srcId="{C98E671D-2040-4E33-A661-79364509E925}" destId="{BDF3080F-DB04-4DEC-88DB-2D5FE24EAB0B}" srcOrd="0" destOrd="0" presId="urn:microsoft.com/office/officeart/2005/8/layout/radial4"/>
    <dgm:cxn modelId="{1D7EA549-47F7-4682-A21B-C3D6FFB00351}" type="presOf" srcId="{DEFD8D88-86D5-43E7-813F-91D392228E31}" destId="{CE612DC4-A2E0-4BCD-A5CE-4E9C825CA165}" srcOrd="0" destOrd="0" presId="urn:microsoft.com/office/officeart/2005/8/layout/radial4"/>
    <dgm:cxn modelId="{50835FAE-D679-4E80-9789-06E5650EA728}" type="presOf" srcId="{ECEE6D65-2532-4070-8234-752C8E004FC3}" destId="{1A1F9205-A3A0-4002-B804-6DE21FBA8EE0}" srcOrd="0" destOrd="0" presId="urn:microsoft.com/office/officeart/2005/8/layout/radial4"/>
    <dgm:cxn modelId="{D0160832-9B27-4022-8C85-8C4286131DAC}" type="presOf" srcId="{150B2599-4F1F-4B0C-8BE7-6963B1BE6160}" destId="{7DAA7FB3-BD29-4FA3-A79E-36E68ABF7014}" srcOrd="0" destOrd="0" presId="urn:microsoft.com/office/officeart/2005/8/layout/radial4"/>
    <dgm:cxn modelId="{B350F175-08C5-4B74-9A91-BD2B9D7158CD}" srcId="{439F9497-022F-44A7-BCBE-5321CFADF5FD}" destId="{C98E671D-2040-4E33-A661-79364509E925}" srcOrd="0" destOrd="0" parTransId="{6027CE4A-A3E4-4F61-A82D-16BA0975A73A}" sibTransId="{3555F11C-75D9-4656-9592-DFFDEDE3DEE9}"/>
    <dgm:cxn modelId="{7CAACEF3-43F1-4FDD-827A-C2B6E7691071}" type="presOf" srcId="{439F9497-022F-44A7-BCBE-5321CFADF5FD}" destId="{349B0D7B-E668-4E51-B009-9A3738749411}" srcOrd="0" destOrd="0" presId="urn:microsoft.com/office/officeart/2005/8/layout/radial4"/>
    <dgm:cxn modelId="{9659E2F0-5D1B-4B21-93BA-41BF33DFF499}" type="presParOf" srcId="{349B0D7B-E668-4E51-B009-9A3738749411}" destId="{BDF3080F-DB04-4DEC-88DB-2D5FE24EAB0B}" srcOrd="0" destOrd="0" presId="urn:microsoft.com/office/officeart/2005/8/layout/radial4"/>
    <dgm:cxn modelId="{BDC6D586-0CE5-4971-8F21-BCBFAB1E1973}" type="presParOf" srcId="{349B0D7B-E668-4E51-B009-9A3738749411}" destId="{7DAA7FB3-BD29-4FA3-A79E-36E68ABF7014}" srcOrd="1" destOrd="0" presId="urn:microsoft.com/office/officeart/2005/8/layout/radial4"/>
    <dgm:cxn modelId="{9D9D249F-9C0B-42AB-9567-6198F226C768}" type="presParOf" srcId="{349B0D7B-E668-4E51-B009-9A3738749411}" destId="{1A1F9205-A3A0-4002-B804-6DE21FBA8EE0}" srcOrd="2" destOrd="0" presId="urn:microsoft.com/office/officeart/2005/8/layout/radial4"/>
    <dgm:cxn modelId="{5C359AD7-FF0C-47B8-8CAF-137A73214676}" type="presParOf" srcId="{349B0D7B-E668-4E51-B009-9A3738749411}" destId="{7B152654-F0C2-4997-B72A-2940B8D4B95C}" srcOrd="3" destOrd="0" presId="urn:microsoft.com/office/officeart/2005/8/layout/radial4"/>
    <dgm:cxn modelId="{2619C64B-2B98-4781-9E08-BF91033FBAD1}" type="presParOf" srcId="{349B0D7B-E668-4E51-B009-9A3738749411}" destId="{CE612DC4-A2E0-4BCD-A5CE-4E9C825CA165}"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89BC8-8E2E-450B-83AB-F3CDD255E407}">
      <dsp:nvSpPr>
        <dsp:cNvPr id="0" name=""/>
        <dsp:cNvSpPr/>
      </dsp:nvSpPr>
      <dsp:spPr>
        <a:xfrm>
          <a:off x="1673349" y="183783"/>
          <a:ext cx="4618846" cy="1494849"/>
        </a:xfrm>
        <a:prstGeom prst="roundRect">
          <a:avLst>
            <a:gd name="adj" fmla="val 10000"/>
          </a:avLst>
        </a:prstGeom>
        <a:solidFill>
          <a:schemeClr val="accent2">
            <a:lumMod val="7500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kk-KZ" sz="3200" b="1" kern="1200" dirty="0" smtClean="0">
              <a:latin typeface="Times New Roman" pitchFamily="18" charset="0"/>
              <a:cs typeface="Times New Roman" pitchFamily="18" charset="0"/>
            </a:rPr>
            <a:t>Сөйлеу тіл кемістіктерінің топтастырылуы</a:t>
          </a:r>
          <a:endParaRPr lang="ru-RU" sz="3200" b="1" kern="1200" dirty="0">
            <a:latin typeface="Times New Roman" pitchFamily="18" charset="0"/>
            <a:cs typeface="Times New Roman" pitchFamily="18" charset="0"/>
          </a:endParaRPr>
        </a:p>
      </dsp:txBody>
      <dsp:txXfrm>
        <a:off x="1717132" y="227566"/>
        <a:ext cx="4531280" cy="1407283"/>
      </dsp:txXfrm>
    </dsp:sp>
    <dsp:sp modelId="{7A333B30-3CD0-4842-8243-C93ACDAB188C}">
      <dsp:nvSpPr>
        <dsp:cNvPr id="0" name=""/>
        <dsp:cNvSpPr/>
      </dsp:nvSpPr>
      <dsp:spPr>
        <a:xfrm rot="3438293">
          <a:off x="4386992" y="2593944"/>
          <a:ext cx="1661900" cy="523197"/>
        </a:xfrm>
        <a:prstGeom prst="leftRightArrow">
          <a:avLst>
            <a:gd name="adj1" fmla="val 60000"/>
            <a:gd name="adj2" fmla="val 50000"/>
          </a:avLst>
        </a:prstGeom>
        <a:solidFill>
          <a:schemeClr val="accent2">
            <a:lumMod val="20000"/>
            <a:lumOff val="80000"/>
          </a:schemeClr>
        </a:solidFill>
        <a:ln>
          <a:solidFill>
            <a:schemeClr val="tx1"/>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a:off x="4543951" y="2698583"/>
        <a:ext cx="1347982" cy="313919"/>
      </dsp:txXfrm>
    </dsp:sp>
    <dsp:sp modelId="{F718B372-707D-4659-BB0D-F48D99D301D2}">
      <dsp:nvSpPr>
        <dsp:cNvPr id="0" name=""/>
        <dsp:cNvSpPr/>
      </dsp:nvSpPr>
      <dsp:spPr>
        <a:xfrm>
          <a:off x="4587987" y="4032452"/>
          <a:ext cx="3730248" cy="1494849"/>
        </a:xfrm>
        <a:prstGeom prst="roundRect">
          <a:avLst>
            <a:gd name="adj" fmla="val 10000"/>
          </a:avLst>
        </a:prstGeom>
        <a:solidFill>
          <a:schemeClr val="accent2">
            <a:lumMod val="40000"/>
            <a:lumOff val="6000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k-KZ" sz="2800" kern="1200" dirty="0" smtClean="0">
              <a:solidFill>
                <a:schemeClr val="tx1"/>
              </a:solidFill>
              <a:latin typeface="Times New Roman" pitchFamily="18" charset="0"/>
              <a:cs typeface="Times New Roman" pitchFamily="18" charset="0"/>
            </a:rPr>
            <a:t>Педагогикалық-психологиялық </a:t>
          </a:r>
          <a:r>
            <a:rPr lang="ru-RU" sz="2800" kern="1200" dirty="0" err="1" smtClean="0">
              <a:solidFill>
                <a:schemeClr val="tx1"/>
              </a:solidFill>
              <a:latin typeface="Times New Roman" pitchFamily="18" charset="0"/>
              <a:cs typeface="Times New Roman" pitchFamily="18" charset="0"/>
            </a:rPr>
            <a:t>классификациясы</a:t>
          </a:r>
          <a:endParaRPr lang="ru-RU" sz="2800" kern="1200" dirty="0">
            <a:solidFill>
              <a:schemeClr val="tx1"/>
            </a:solidFill>
            <a:latin typeface="Times New Roman" pitchFamily="18" charset="0"/>
            <a:cs typeface="Times New Roman" pitchFamily="18" charset="0"/>
          </a:endParaRPr>
        </a:p>
      </dsp:txBody>
      <dsp:txXfrm>
        <a:off x="4631770" y="4076235"/>
        <a:ext cx="3642682" cy="1407283"/>
      </dsp:txXfrm>
    </dsp:sp>
    <dsp:sp modelId="{8282F974-AE8A-4599-88FD-9A8643F736D5}">
      <dsp:nvSpPr>
        <dsp:cNvPr id="0" name=""/>
        <dsp:cNvSpPr/>
      </dsp:nvSpPr>
      <dsp:spPr>
        <a:xfrm rot="10854113">
          <a:off x="3859281" y="4482545"/>
          <a:ext cx="647783" cy="523197"/>
        </a:xfrm>
        <a:prstGeom prst="leftRightArrow">
          <a:avLst>
            <a:gd name="adj1" fmla="val 60000"/>
            <a:gd name="adj2" fmla="val 50000"/>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rot="10800000">
        <a:off x="4016240" y="4587184"/>
        <a:ext cx="333865" cy="313919"/>
      </dsp:txXfrm>
    </dsp:sp>
    <dsp:sp modelId="{20391EA1-52A9-40FD-99F5-93AADA972E86}">
      <dsp:nvSpPr>
        <dsp:cNvPr id="0" name=""/>
        <dsp:cNvSpPr/>
      </dsp:nvSpPr>
      <dsp:spPr>
        <a:xfrm>
          <a:off x="-20532" y="3960445"/>
          <a:ext cx="3798891" cy="1494849"/>
        </a:xfrm>
        <a:prstGeom prst="roundRect">
          <a:avLst>
            <a:gd name="adj" fmla="val 10000"/>
          </a:avLst>
        </a:prstGeom>
        <a:solidFill>
          <a:schemeClr val="accent2">
            <a:lumMod val="40000"/>
            <a:lumOff val="6000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k-KZ" sz="2800" kern="1200" dirty="0" smtClean="0">
              <a:solidFill>
                <a:schemeClr val="tx1"/>
              </a:solidFill>
              <a:latin typeface="Times New Roman" pitchFamily="18" charset="0"/>
              <a:cs typeface="Times New Roman" pitchFamily="18" charset="0"/>
            </a:rPr>
            <a:t>Клиникалық-педагогикалық </a:t>
          </a:r>
          <a:r>
            <a:rPr lang="ru-RU" sz="2800" kern="1200" dirty="0" err="1" smtClean="0">
              <a:solidFill>
                <a:schemeClr val="tx1"/>
              </a:solidFill>
              <a:latin typeface="Times New Roman" pitchFamily="18" charset="0"/>
              <a:cs typeface="Times New Roman" pitchFamily="18" charset="0"/>
            </a:rPr>
            <a:t>классификациясы</a:t>
          </a:r>
          <a:endParaRPr lang="ru-RU" sz="2800" kern="1200" dirty="0">
            <a:solidFill>
              <a:schemeClr val="tx1"/>
            </a:solidFill>
            <a:latin typeface="Times New Roman" pitchFamily="18" charset="0"/>
            <a:cs typeface="Times New Roman" pitchFamily="18" charset="0"/>
          </a:endParaRPr>
        </a:p>
      </dsp:txBody>
      <dsp:txXfrm>
        <a:off x="23251" y="4004228"/>
        <a:ext cx="3711325" cy="1407283"/>
      </dsp:txXfrm>
    </dsp:sp>
    <dsp:sp modelId="{B20D0E18-AF77-4A9A-B936-B9C53AA67021}">
      <dsp:nvSpPr>
        <dsp:cNvPr id="0" name=""/>
        <dsp:cNvSpPr/>
      </dsp:nvSpPr>
      <dsp:spPr>
        <a:xfrm rot="17947248">
          <a:off x="2094091" y="2557940"/>
          <a:ext cx="1673502" cy="523197"/>
        </a:xfrm>
        <a:prstGeom prst="leftRightArrow">
          <a:avLst>
            <a:gd name="adj1" fmla="val 60000"/>
            <a:gd name="adj2" fmla="val 50000"/>
          </a:avLst>
        </a:prstGeom>
        <a:solidFill>
          <a:schemeClr val="accent2">
            <a:lumMod val="20000"/>
            <a:lumOff val="80000"/>
          </a:schemeClr>
        </a:solidFill>
        <a:ln>
          <a:solidFill>
            <a:schemeClr val="tx1"/>
          </a:solid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ru-RU" sz="2200" kern="1200"/>
        </a:p>
      </dsp:txBody>
      <dsp:txXfrm>
        <a:off x="2251050" y="2662579"/>
        <a:ext cx="1359584" cy="313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7729-EF95-437A-9459-878A3483D898}">
      <dsp:nvSpPr>
        <dsp:cNvPr id="0" name=""/>
        <dsp:cNvSpPr/>
      </dsp:nvSpPr>
      <dsp:spPr>
        <a:xfrm>
          <a:off x="6820483" y="3785662"/>
          <a:ext cx="91440" cy="678199"/>
        </a:xfrm>
        <a:custGeom>
          <a:avLst/>
          <a:gdLst/>
          <a:ahLst/>
          <a:cxnLst/>
          <a:rect l="0" t="0" r="0" b="0"/>
          <a:pathLst>
            <a:path>
              <a:moveTo>
                <a:pt x="45720" y="0"/>
              </a:moveTo>
              <a:lnTo>
                <a:pt x="45720" y="678199"/>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4431C3F-B59D-4595-B0DC-6AD513EBF12B}">
      <dsp:nvSpPr>
        <dsp:cNvPr id="0" name=""/>
        <dsp:cNvSpPr/>
      </dsp:nvSpPr>
      <dsp:spPr>
        <a:xfrm>
          <a:off x="4728611" y="1626695"/>
          <a:ext cx="2137591" cy="678199"/>
        </a:xfrm>
        <a:custGeom>
          <a:avLst/>
          <a:gdLst/>
          <a:ahLst/>
          <a:cxnLst/>
          <a:rect l="0" t="0" r="0" b="0"/>
          <a:pathLst>
            <a:path>
              <a:moveTo>
                <a:pt x="0" y="0"/>
              </a:moveTo>
              <a:lnTo>
                <a:pt x="0" y="462173"/>
              </a:lnTo>
              <a:lnTo>
                <a:pt x="2137591" y="462173"/>
              </a:lnTo>
              <a:lnTo>
                <a:pt x="2137591" y="678199"/>
              </a:lnTo>
            </a:path>
          </a:pathLst>
        </a:custGeom>
        <a:noFill/>
        <a:ln w="15875"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70C38A9-39E0-425B-B4A6-A6BEC29EC76C}">
      <dsp:nvSpPr>
        <dsp:cNvPr id="0" name=""/>
        <dsp:cNvSpPr/>
      </dsp:nvSpPr>
      <dsp:spPr>
        <a:xfrm>
          <a:off x="2591020" y="3785662"/>
          <a:ext cx="1425060" cy="678199"/>
        </a:xfrm>
        <a:custGeom>
          <a:avLst/>
          <a:gdLst/>
          <a:ahLst/>
          <a:cxnLst/>
          <a:rect l="0" t="0" r="0" b="0"/>
          <a:pathLst>
            <a:path>
              <a:moveTo>
                <a:pt x="0" y="0"/>
              </a:moveTo>
              <a:lnTo>
                <a:pt x="0" y="462173"/>
              </a:lnTo>
              <a:lnTo>
                <a:pt x="1425060" y="462173"/>
              </a:lnTo>
              <a:lnTo>
                <a:pt x="1425060" y="678199"/>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A0DDFA2-1089-4ED0-AF26-84534D16BD31}">
      <dsp:nvSpPr>
        <dsp:cNvPr id="0" name=""/>
        <dsp:cNvSpPr/>
      </dsp:nvSpPr>
      <dsp:spPr>
        <a:xfrm>
          <a:off x="1165958" y="3785662"/>
          <a:ext cx="1425061" cy="678199"/>
        </a:xfrm>
        <a:custGeom>
          <a:avLst/>
          <a:gdLst/>
          <a:ahLst/>
          <a:cxnLst/>
          <a:rect l="0" t="0" r="0" b="0"/>
          <a:pathLst>
            <a:path>
              <a:moveTo>
                <a:pt x="1425061" y="0"/>
              </a:moveTo>
              <a:lnTo>
                <a:pt x="1425061" y="462173"/>
              </a:lnTo>
              <a:lnTo>
                <a:pt x="0" y="462173"/>
              </a:lnTo>
              <a:lnTo>
                <a:pt x="0" y="678199"/>
              </a:lnTo>
            </a:path>
          </a:pathLst>
        </a:custGeom>
        <a:noFill/>
        <a:ln w="15875" cap="rnd" cmpd="sng" algn="ctr">
          <a:solidFill>
            <a:schemeClr val="accent4">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E6793A6-8E6B-4A1D-8C7D-3045FC68EFDC}">
      <dsp:nvSpPr>
        <dsp:cNvPr id="0" name=""/>
        <dsp:cNvSpPr/>
      </dsp:nvSpPr>
      <dsp:spPr>
        <a:xfrm>
          <a:off x="2591020" y="1626695"/>
          <a:ext cx="2137591" cy="678199"/>
        </a:xfrm>
        <a:custGeom>
          <a:avLst/>
          <a:gdLst/>
          <a:ahLst/>
          <a:cxnLst/>
          <a:rect l="0" t="0" r="0" b="0"/>
          <a:pathLst>
            <a:path>
              <a:moveTo>
                <a:pt x="2137591" y="0"/>
              </a:moveTo>
              <a:lnTo>
                <a:pt x="2137591" y="462173"/>
              </a:lnTo>
              <a:lnTo>
                <a:pt x="0" y="462173"/>
              </a:lnTo>
              <a:lnTo>
                <a:pt x="0" y="678199"/>
              </a:lnTo>
            </a:path>
          </a:pathLst>
        </a:custGeom>
        <a:noFill/>
        <a:ln w="15875" cap="rnd" cmpd="sng" algn="ctr">
          <a:solidFill>
            <a:schemeClr val="accent3">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5FCE6D0-BAB3-42E3-BE2E-B60FA097E5C1}">
      <dsp:nvSpPr>
        <dsp:cNvPr id="0" name=""/>
        <dsp:cNvSpPr/>
      </dsp:nvSpPr>
      <dsp:spPr>
        <a:xfrm>
          <a:off x="3562652" y="145927"/>
          <a:ext cx="2331917" cy="1480767"/>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6FA4D29-D399-483C-8E34-75B2F4F2CCE0}">
      <dsp:nvSpPr>
        <dsp:cNvPr id="0" name=""/>
        <dsp:cNvSpPr/>
      </dsp:nvSpPr>
      <dsp:spPr>
        <a:xfrm>
          <a:off x="3821754" y="392074"/>
          <a:ext cx="2331917" cy="148076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b="1" kern="1200" dirty="0" smtClean="0">
              <a:solidFill>
                <a:srgbClr val="002060"/>
              </a:solidFill>
              <a:latin typeface="Times New Roman" pitchFamily="18" charset="0"/>
              <a:cs typeface="Times New Roman" pitchFamily="18" charset="0"/>
            </a:rPr>
            <a:t>Клиникалық-педагогикалық топтастырылу</a:t>
          </a:r>
          <a:endParaRPr lang="ru-RU" sz="2000" b="1" kern="1200" dirty="0">
            <a:solidFill>
              <a:srgbClr val="002060"/>
            </a:solidFill>
            <a:latin typeface="Times New Roman" pitchFamily="18" charset="0"/>
            <a:cs typeface="Times New Roman" pitchFamily="18" charset="0"/>
          </a:endParaRPr>
        </a:p>
      </dsp:txBody>
      <dsp:txXfrm>
        <a:off x="3865124" y="435444"/>
        <a:ext cx="2245177" cy="1394027"/>
      </dsp:txXfrm>
    </dsp:sp>
    <dsp:sp modelId="{499A4A83-78FF-451B-960C-D20E50014312}">
      <dsp:nvSpPr>
        <dsp:cNvPr id="0" name=""/>
        <dsp:cNvSpPr/>
      </dsp:nvSpPr>
      <dsp:spPr>
        <a:xfrm>
          <a:off x="1425061" y="2304894"/>
          <a:ext cx="2331917" cy="1480767"/>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B08577F-8A8C-4997-9E14-A418B69F8A81}">
      <dsp:nvSpPr>
        <dsp:cNvPr id="0" name=""/>
        <dsp:cNvSpPr/>
      </dsp:nvSpPr>
      <dsp:spPr>
        <a:xfrm>
          <a:off x="1684163" y="2551041"/>
          <a:ext cx="2331917" cy="1480767"/>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i="1" kern="1200" dirty="0" smtClean="0">
              <a:solidFill>
                <a:srgbClr val="002060"/>
              </a:solidFill>
              <a:latin typeface="Times New Roman" pitchFamily="18" charset="0"/>
              <a:cs typeface="Times New Roman" pitchFamily="18" charset="0"/>
            </a:rPr>
            <a:t>ауызша</a:t>
          </a:r>
          <a:endParaRPr lang="ru-RU" sz="2400" i="1" kern="1200" dirty="0">
            <a:solidFill>
              <a:srgbClr val="002060"/>
            </a:solidFill>
            <a:latin typeface="Times New Roman" pitchFamily="18" charset="0"/>
            <a:cs typeface="Times New Roman" pitchFamily="18" charset="0"/>
          </a:endParaRPr>
        </a:p>
      </dsp:txBody>
      <dsp:txXfrm>
        <a:off x="1727533" y="2594411"/>
        <a:ext cx="2245177" cy="1394027"/>
      </dsp:txXfrm>
    </dsp:sp>
    <dsp:sp modelId="{2141022C-32D2-4294-819E-1BA18EA85ABF}">
      <dsp:nvSpPr>
        <dsp:cNvPr id="0" name=""/>
        <dsp:cNvSpPr/>
      </dsp:nvSpPr>
      <dsp:spPr>
        <a:xfrm>
          <a:off x="0" y="4463862"/>
          <a:ext cx="2331917" cy="1480767"/>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ABABB41-321F-4C38-9490-51AB95F33C06}">
      <dsp:nvSpPr>
        <dsp:cNvPr id="0" name=""/>
        <dsp:cNvSpPr/>
      </dsp:nvSpPr>
      <dsp:spPr>
        <a:xfrm>
          <a:off x="259102" y="4710008"/>
          <a:ext cx="2331917" cy="1480767"/>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solidFill>
                <a:srgbClr val="002060"/>
              </a:solidFill>
              <a:latin typeface="Times New Roman" pitchFamily="18" charset="0"/>
              <a:cs typeface="Times New Roman" pitchFamily="18" charset="0"/>
            </a:rPr>
            <a:t>Сөйлеу тілінің сыртқы (фонациялық)</a:t>
          </a:r>
        </a:p>
        <a:p>
          <a:pPr lvl="0" algn="ctr" defTabSz="889000">
            <a:lnSpc>
              <a:spcPct val="90000"/>
            </a:lnSpc>
            <a:spcBef>
              <a:spcPct val="0"/>
            </a:spcBef>
            <a:spcAft>
              <a:spcPct val="35000"/>
            </a:spcAft>
          </a:pPr>
          <a:r>
            <a:rPr lang="kk-KZ" sz="2000" kern="1200" dirty="0" smtClean="0">
              <a:solidFill>
                <a:srgbClr val="002060"/>
              </a:solidFill>
              <a:latin typeface="Times New Roman" pitchFamily="18" charset="0"/>
              <a:cs typeface="Times New Roman" pitchFamily="18" charset="0"/>
            </a:rPr>
            <a:t>өңдеуінің бұзылуы</a:t>
          </a:r>
          <a:endParaRPr lang="ru-RU" sz="2000" kern="1200" dirty="0">
            <a:solidFill>
              <a:srgbClr val="002060"/>
            </a:solidFill>
            <a:latin typeface="Times New Roman" pitchFamily="18" charset="0"/>
            <a:cs typeface="Times New Roman" pitchFamily="18" charset="0"/>
          </a:endParaRPr>
        </a:p>
      </dsp:txBody>
      <dsp:txXfrm>
        <a:off x="302472" y="4753378"/>
        <a:ext cx="2245177" cy="1394027"/>
      </dsp:txXfrm>
    </dsp:sp>
    <dsp:sp modelId="{5501A190-E369-487D-8B56-2E7C055BBD96}">
      <dsp:nvSpPr>
        <dsp:cNvPr id="0" name=""/>
        <dsp:cNvSpPr/>
      </dsp:nvSpPr>
      <dsp:spPr>
        <a:xfrm>
          <a:off x="2850121" y="4463862"/>
          <a:ext cx="2331917" cy="1480767"/>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961CB22C-4CB5-42A3-BE26-968F36978667}">
      <dsp:nvSpPr>
        <dsp:cNvPr id="0" name=""/>
        <dsp:cNvSpPr/>
      </dsp:nvSpPr>
      <dsp:spPr>
        <a:xfrm>
          <a:off x="3109224" y="4710008"/>
          <a:ext cx="2331917" cy="1480767"/>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solidFill>
                <a:srgbClr val="002060"/>
              </a:solidFill>
              <a:latin typeface="Times New Roman" pitchFamily="18" charset="0"/>
              <a:cs typeface="Times New Roman" pitchFamily="18" charset="0"/>
            </a:rPr>
            <a:t>Сөйлеу тілінің ішкі (семантикалық)</a:t>
          </a:r>
        </a:p>
        <a:p>
          <a:pPr lvl="0" algn="ctr" defTabSz="889000">
            <a:lnSpc>
              <a:spcPct val="90000"/>
            </a:lnSpc>
            <a:spcBef>
              <a:spcPct val="0"/>
            </a:spcBef>
            <a:spcAft>
              <a:spcPct val="35000"/>
            </a:spcAft>
          </a:pPr>
          <a:r>
            <a:rPr lang="kk-KZ" sz="2000" kern="1200" dirty="0" smtClean="0">
              <a:solidFill>
                <a:srgbClr val="002060"/>
              </a:solidFill>
              <a:latin typeface="Times New Roman" pitchFamily="18" charset="0"/>
              <a:cs typeface="Times New Roman" pitchFamily="18" charset="0"/>
            </a:rPr>
            <a:t>өңдеуінің бұзылуы</a:t>
          </a:r>
          <a:endParaRPr lang="ru-RU" sz="2000" kern="1200" dirty="0">
            <a:solidFill>
              <a:srgbClr val="002060"/>
            </a:solidFill>
            <a:latin typeface="Times New Roman" pitchFamily="18" charset="0"/>
            <a:cs typeface="Times New Roman" pitchFamily="18" charset="0"/>
          </a:endParaRPr>
        </a:p>
      </dsp:txBody>
      <dsp:txXfrm>
        <a:off x="3152594" y="4753378"/>
        <a:ext cx="2245177" cy="1394027"/>
      </dsp:txXfrm>
    </dsp:sp>
    <dsp:sp modelId="{2CE3D96B-726D-45BF-A037-74BD96988EAA}">
      <dsp:nvSpPr>
        <dsp:cNvPr id="0" name=""/>
        <dsp:cNvSpPr/>
      </dsp:nvSpPr>
      <dsp:spPr>
        <a:xfrm>
          <a:off x="5700244" y="2304894"/>
          <a:ext cx="2331917" cy="1480767"/>
        </a:xfrm>
        <a:prstGeom prst="roundRect">
          <a:avLst>
            <a:gd name="adj" fmla="val 10000"/>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59E536E-45A1-4915-9F53-B86369807424}">
      <dsp:nvSpPr>
        <dsp:cNvPr id="0" name=""/>
        <dsp:cNvSpPr/>
      </dsp:nvSpPr>
      <dsp:spPr>
        <a:xfrm>
          <a:off x="5959346" y="2551041"/>
          <a:ext cx="2331917" cy="1480767"/>
        </a:xfrm>
        <a:prstGeom prst="roundRect">
          <a:avLst>
            <a:gd name="adj" fmla="val 10000"/>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i="1" kern="1200" dirty="0" smtClean="0">
              <a:solidFill>
                <a:srgbClr val="002060"/>
              </a:solidFill>
              <a:latin typeface="Times New Roman" pitchFamily="18" charset="0"/>
              <a:cs typeface="Times New Roman" pitchFamily="18" charset="0"/>
            </a:rPr>
            <a:t>жазбаша</a:t>
          </a:r>
          <a:endParaRPr lang="ru-RU" sz="2400" i="1" kern="1200" dirty="0">
            <a:solidFill>
              <a:srgbClr val="002060"/>
            </a:solidFill>
            <a:latin typeface="Times New Roman" pitchFamily="18" charset="0"/>
            <a:cs typeface="Times New Roman" pitchFamily="18" charset="0"/>
          </a:endParaRPr>
        </a:p>
      </dsp:txBody>
      <dsp:txXfrm>
        <a:off x="6002716" y="2594411"/>
        <a:ext cx="2245177" cy="1394027"/>
      </dsp:txXfrm>
    </dsp:sp>
    <dsp:sp modelId="{64B15BC1-0E2C-451D-8838-11361332E827}">
      <dsp:nvSpPr>
        <dsp:cNvPr id="0" name=""/>
        <dsp:cNvSpPr/>
      </dsp:nvSpPr>
      <dsp:spPr>
        <a:xfrm>
          <a:off x="5700244" y="4463861"/>
          <a:ext cx="2331917" cy="1480767"/>
        </a:xfrm>
        <a:prstGeom prst="roundRect">
          <a:avLst>
            <a:gd name="adj" fmla="val 10000"/>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54F4EDD-FB10-498C-B663-126C7B217480}">
      <dsp:nvSpPr>
        <dsp:cNvPr id="0" name=""/>
        <dsp:cNvSpPr/>
      </dsp:nvSpPr>
      <dsp:spPr>
        <a:xfrm>
          <a:off x="5959346" y="4710008"/>
          <a:ext cx="2331917" cy="1480767"/>
        </a:xfrm>
        <a:prstGeom prst="roundRect">
          <a:avLst>
            <a:gd name="adj" fmla="val 10000"/>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solidFill>
                <a:srgbClr val="002060"/>
              </a:solidFill>
              <a:latin typeface="Times New Roman" pitchFamily="18" charset="0"/>
              <a:cs typeface="Times New Roman" pitchFamily="18" charset="0"/>
            </a:rPr>
            <a:t>1.Дисграфия</a:t>
          </a:r>
        </a:p>
        <a:p>
          <a:pPr lvl="0" algn="ctr" defTabSz="889000">
            <a:lnSpc>
              <a:spcPct val="90000"/>
            </a:lnSpc>
            <a:spcBef>
              <a:spcPct val="0"/>
            </a:spcBef>
            <a:spcAft>
              <a:spcPct val="35000"/>
            </a:spcAft>
          </a:pPr>
          <a:r>
            <a:rPr lang="kk-KZ" sz="2000" kern="1200" dirty="0" smtClean="0">
              <a:solidFill>
                <a:srgbClr val="002060"/>
              </a:solidFill>
              <a:latin typeface="Times New Roman" pitchFamily="18" charset="0"/>
              <a:cs typeface="Times New Roman" pitchFamily="18" charset="0"/>
            </a:rPr>
            <a:t>(аграфия)</a:t>
          </a:r>
        </a:p>
        <a:p>
          <a:pPr lvl="0" algn="ctr" defTabSz="889000">
            <a:lnSpc>
              <a:spcPct val="90000"/>
            </a:lnSpc>
            <a:spcBef>
              <a:spcPct val="0"/>
            </a:spcBef>
            <a:spcAft>
              <a:spcPct val="35000"/>
            </a:spcAft>
          </a:pPr>
          <a:r>
            <a:rPr lang="kk-KZ" sz="2000" kern="1200" dirty="0" smtClean="0">
              <a:solidFill>
                <a:srgbClr val="002060"/>
              </a:solidFill>
              <a:latin typeface="Times New Roman" pitchFamily="18" charset="0"/>
              <a:cs typeface="Times New Roman" pitchFamily="18" charset="0"/>
            </a:rPr>
            <a:t>2.Дислексия</a:t>
          </a:r>
        </a:p>
        <a:p>
          <a:pPr lvl="0" algn="ctr" defTabSz="889000">
            <a:lnSpc>
              <a:spcPct val="90000"/>
            </a:lnSpc>
            <a:spcBef>
              <a:spcPct val="0"/>
            </a:spcBef>
            <a:spcAft>
              <a:spcPct val="35000"/>
            </a:spcAft>
          </a:pPr>
          <a:r>
            <a:rPr lang="kk-KZ" sz="2000" kern="1200" dirty="0" smtClean="0">
              <a:solidFill>
                <a:srgbClr val="002060"/>
              </a:solidFill>
              <a:latin typeface="Times New Roman" pitchFamily="18" charset="0"/>
              <a:cs typeface="Times New Roman" pitchFamily="18" charset="0"/>
            </a:rPr>
            <a:t>(алексия)</a:t>
          </a:r>
          <a:endParaRPr lang="ru-RU" sz="2000" kern="1200" dirty="0">
            <a:solidFill>
              <a:srgbClr val="002060"/>
            </a:solidFill>
            <a:latin typeface="Times New Roman" pitchFamily="18" charset="0"/>
            <a:cs typeface="Times New Roman" pitchFamily="18" charset="0"/>
          </a:endParaRPr>
        </a:p>
      </dsp:txBody>
      <dsp:txXfrm>
        <a:off x="6002716" y="4753378"/>
        <a:ext cx="2245177" cy="13940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4ADA0-D6CE-4BFC-BFA0-1B89575B8FB3}">
      <dsp:nvSpPr>
        <dsp:cNvPr id="0" name=""/>
        <dsp:cNvSpPr/>
      </dsp:nvSpPr>
      <dsp:spPr>
        <a:xfrm>
          <a:off x="4419592" y="939951"/>
          <a:ext cx="3289117" cy="556772"/>
        </a:xfrm>
        <a:custGeom>
          <a:avLst/>
          <a:gdLst/>
          <a:ahLst/>
          <a:cxnLst/>
          <a:rect l="0" t="0" r="0" b="0"/>
          <a:pathLst>
            <a:path>
              <a:moveTo>
                <a:pt x="0" y="0"/>
              </a:moveTo>
              <a:lnTo>
                <a:pt x="0" y="359382"/>
              </a:lnTo>
              <a:lnTo>
                <a:pt x="3289117" y="359382"/>
              </a:lnTo>
              <a:lnTo>
                <a:pt x="3289117" y="556772"/>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45E38B-7911-4A9C-9450-852E6A3A2001}">
      <dsp:nvSpPr>
        <dsp:cNvPr id="0" name=""/>
        <dsp:cNvSpPr/>
      </dsp:nvSpPr>
      <dsp:spPr>
        <a:xfrm>
          <a:off x="4709097" y="2445154"/>
          <a:ext cx="2364824" cy="1265179"/>
        </a:xfrm>
        <a:custGeom>
          <a:avLst/>
          <a:gdLst/>
          <a:ahLst/>
          <a:cxnLst/>
          <a:rect l="0" t="0" r="0" b="0"/>
          <a:pathLst>
            <a:path>
              <a:moveTo>
                <a:pt x="0" y="0"/>
              </a:moveTo>
              <a:lnTo>
                <a:pt x="0" y="1265179"/>
              </a:lnTo>
              <a:lnTo>
                <a:pt x="2364824" y="1265179"/>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9A1931-7246-454A-8B0E-9AAD021BDC0E}">
      <dsp:nvSpPr>
        <dsp:cNvPr id="0" name=""/>
        <dsp:cNvSpPr/>
      </dsp:nvSpPr>
      <dsp:spPr>
        <a:xfrm>
          <a:off x="4709097" y="2445154"/>
          <a:ext cx="314752" cy="1308709"/>
        </a:xfrm>
        <a:custGeom>
          <a:avLst/>
          <a:gdLst/>
          <a:ahLst/>
          <a:cxnLst/>
          <a:rect l="0" t="0" r="0" b="0"/>
          <a:pathLst>
            <a:path>
              <a:moveTo>
                <a:pt x="0" y="0"/>
              </a:moveTo>
              <a:lnTo>
                <a:pt x="0" y="1308709"/>
              </a:lnTo>
              <a:lnTo>
                <a:pt x="314752" y="1308709"/>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7331FA-79FE-4593-8421-F13F0481C5C6}">
      <dsp:nvSpPr>
        <dsp:cNvPr id="0" name=""/>
        <dsp:cNvSpPr/>
      </dsp:nvSpPr>
      <dsp:spPr>
        <a:xfrm>
          <a:off x="4419592" y="939951"/>
          <a:ext cx="1041466" cy="565250"/>
        </a:xfrm>
        <a:custGeom>
          <a:avLst/>
          <a:gdLst/>
          <a:ahLst/>
          <a:cxnLst/>
          <a:rect l="0" t="0" r="0" b="0"/>
          <a:pathLst>
            <a:path>
              <a:moveTo>
                <a:pt x="0" y="0"/>
              </a:moveTo>
              <a:lnTo>
                <a:pt x="0" y="367860"/>
              </a:lnTo>
              <a:lnTo>
                <a:pt x="1041466" y="367860"/>
              </a:lnTo>
              <a:lnTo>
                <a:pt x="1041466" y="565250"/>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6B4443-6971-47AA-9A5F-6D7C8F14EE9B}">
      <dsp:nvSpPr>
        <dsp:cNvPr id="0" name=""/>
        <dsp:cNvSpPr/>
      </dsp:nvSpPr>
      <dsp:spPr>
        <a:xfrm>
          <a:off x="2424018" y="2458351"/>
          <a:ext cx="325148" cy="1295512"/>
        </a:xfrm>
        <a:custGeom>
          <a:avLst/>
          <a:gdLst/>
          <a:ahLst/>
          <a:cxnLst/>
          <a:rect l="0" t="0" r="0" b="0"/>
          <a:pathLst>
            <a:path>
              <a:moveTo>
                <a:pt x="0" y="0"/>
              </a:moveTo>
              <a:lnTo>
                <a:pt x="0" y="1295512"/>
              </a:lnTo>
              <a:lnTo>
                <a:pt x="325148" y="1295512"/>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55D49C-54E6-4CB1-A8CB-5C3FF2977D02}">
      <dsp:nvSpPr>
        <dsp:cNvPr id="0" name=""/>
        <dsp:cNvSpPr/>
      </dsp:nvSpPr>
      <dsp:spPr>
        <a:xfrm>
          <a:off x="3175979" y="939951"/>
          <a:ext cx="1243612" cy="578447"/>
        </a:xfrm>
        <a:custGeom>
          <a:avLst/>
          <a:gdLst/>
          <a:ahLst/>
          <a:cxnLst/>
          <a:rect l="0" t="0" r="0" b="0"/>
          <a:pathLst>
            <a:path>
              <a:moveTo>
                <a:pt x="1243612" y="0"/>
              </a:moveTo>
              <a:lnTo>
                <a:pt x="1243612" y="381057"/>
              </a:lnTo>
              <a:lnTo>
                <a:pt x="0" y="381057"/>
              </a:lnTo>
              <a:lnTo>
                <a:pt x="0" y="578447"/>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7FC738-F598-47E0-A1B1-5040AB3D7CB8}">
      <dsp:nvSpPr>
        <dsp:cNvPr id="0" name=""/>
        <dsp:cNvSpPr/>
      </dsp:nvSpPr>
      <dsp:spPr>
        <a:xfrm>
          <a:off x="187990" y="2445154"/>
          <a:ext cx="286492" cy="1308709"/>
        </a:xfrm>
        <a:custGeom>
          <a:avLst/>
          <a:gdLst/>
          <a:ahLst/>
          <a:cxnLst/>
          <a:rect l="0" t="0" r="0" b="0"/>
          <a:pathLst>
            <a:path>
              <a:moveTo>
                <a:pt x="0" y="0"/>
              </a:moveTo>
              <a:lnTo>
                <a:pt x="0" y="1308709"/>
              </a:lnTo>
              <a:lnTo>
                <a:pt x="286492" y="1308709"/>
              </a:lnTo>
            </a:path>
          </a:pathLst>
        </a:custGeom>
        <a:noFill/>
        <a:ln w="15875"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3B94A7-8FDD-494C-BE4F-592443A7C11F}">
      <dsp:nvSpPr>
        <dsp:cNvPr id="0" name=""/>
        <dsp:cNvSpPr/>
      </dsp:nvSpPr>
      <dsp:spPr>
        <a:xfrm>
          <a:off x="939951" y="939951"/>
          <a:ext cx="3479640" cy="565250"/>
        </a:xfrm>
        <a:custGeom>
          <a:avLst/>
          <a:gdLst/>
          <a:ahLst/>
          <a:cxnLst/>
          <a:rect l="0" t="0" r="0" b="0"/>
          <a:pathLst>
            <a:path>
              <a:moveTo>
                <a:pt x="3479640" y="0"/>
              </a:moveTo>
              <a:lnTo>
                <a:pt x="3479640" y="367860"/>
              </a:lnTo>
              <a:lnTo>
                <a:pt x="0" y="367860"/>
              </a:lnTo>
              <a:lnTo>
                <a:pt x="0" y="565250"/>
              </a:lnTo>
            </a:path>
          </a:pathLst>
        </a:custGeom>
        <a:noFill/>
        <a:ln w="15875"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EB89E3-0D50-4FAB-BE48-ECFFCBFE7C42}">
      <dsp:nvSpPr>
        <dsp:cNvPr id="0" name=""/>
        <dsp:cNvSpPr/>
      </dsp:nvSpPr>
      <dsp:spPr>
        <a:xfrm>
          <a:off x="3479640" y="0"/>
          <a:ext cx="1879903" cy="939951"/>
        </a:xfrm>
        <a:prstGeom prst="rect">
          <a:avLst/>
        </a:prstGeom>
        <a:solidFill>
          <a:schemeClr val="accent2">
            <a:tint val="70000"/>
            <a:lumMod val="104000"/>
          </a:schemeClr>
        </a:solidFill>
        <a:ln w="9525" cap="rnd" cmpd="sng" algn="ctr">
          <a:solidFill>
            <a:schemeClr val="accent2">
              <a:shade val="90000"/>
            </a:schemeClr>
          </a:solidFill>
          <a:prstDash val="solid"/>
        </a:ln>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b="1" kern="1200" dirty="0" smtClean="0">
              <a:latin typeface="Times New Roman" pitchFamily="18" charset="0"/>
              <a:cs typeface="Times New Roman" pitchFamily="18" charset="0"/>
            </a:rPr>
            <a:t>Сөйлеу тілінің сыртқы (фонациялық)</a:t>
          </a:r>
        </a:p>
        <a:p>
          <a:pPr lvl="0" algn="ctr" defTabSz="889000">
            <a:lnSpc>
              <a:spcPct val="90000"/>
            </a:lnSpc>
            <a:spcBef>
              <a:spcPct val="0"/>
            </a:spcBef>
            <a:spcAft>
              <a:spcPct val="35000"/>
            </a:spcAft>
          </a:pPr>
          <a:r>
            <a:rPr lang="kk-KZ" sz="2000" b="1" kern="1200" dirty="0" smtClean="0">
              <a:latin typeface="Times New Roman" pitchFamily="18" charset="0"/>
              <a:cs typeface="Times New Roman" pitchFamily="18" charset="0"/>
            </a:rPr>
            <a:t>өңдеуінің бұзылуы</a:t>
          </a:r>
          <a:endParaRPr lang="ru-RU" sz="2000" b="1" kern="1200" dirty="0">
            <a:latin typeface="Times New Roman" pitchFamily="18" charset="0"/>
            <a:cs typeface="Times New Roman" pitchFamily="18" charset="0"/>
          </a:endParaRPr>
        </a:p>
      </dsp:txBody>
      <dsp:txXfrm>
        <a:off x="3479640" y="0"/>
        <a:ext cx="1879903" cy="939951"/>
      </dsp:txXfrm>
    </dsp:sp>
    <dsp:sp modelId="{FAFA9C47-2BD5-48B8-9A33-636E769A19D4}">
      <dsp:nvSpPr>
        <dsp:cNvPr id="0" name=""/>
        <dsp:cNvSpPr/>
      </dsp:nvSpPr>
      <dsp:spPr>
        <a:xfrm>
          <a:off x="0" y="1505202"/>
          <a:ext cx="1879903" cy="939951"/>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І. </a:t>
          </a:r>
          <a:r>
            <a:rPr lang="kk-KZ" sz="2000" b="1" kern="1200" dirty="0" smtClean="0">
              <a:latin typeface="Times New Roman" pitchFamily="18" charset="0"/>
              <a:cs typeface="Times New Roman" pitchFamily="18" charset="0"/>
            </a:rPr>
            <a:t>Дыбыс айтудың бұзылуы</a:t>
          </a:r>
          <a:endParaRPr lang="ru-RU" sz="2000" b="1" kern="1200" dirty="0">
            <a:latin typeface="Times New Roman" pitchFamily="18" charset="0"/>
            <a:cs typeface="Times New Roman" pitchFamily="18" charset="0"/>
          </a:endParaRPr>
        </a:p>
      </dsp:txBody>
      <dsp:txXfrm>
        <a:off x="0" y="1505202"/>
        <a:ext cx="1879903" cy="939951"/>
      </dsp:txXfrm>
    </dsp:sp>
    <dsp:sp modelId="{9799A81B-9789-43BB-8455-D5263BBB1B46}">
      <dsp:nvSpPr>
        <dsp:cNvPr id="0" name=""/>
        <dsp:cNvSpPr/>
      </dsp:nvSpPr>
      <dsp:spPr>
        <a:xfrm>
          <a:off x="474482" y="3137240"/>
          <a:ext cx="1879903" cy="1233245"/>
        </a:xfrm>
        <a:prstGeom prst="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Дислалия</a:t>
          </a:r>
        </a:p>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Ринолалия</a:t>
          </a:r>
        </a:p>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Дизартрия</a:t>
          </a:r>
          <a:endParaRPr lang="ru-RU" sz="2000" kern="1200" dirty="0">
            <a:latin typeface="Times New Roman" pitchFamily="18" charset="0"/>
            <a:cs typeface="Times New Roman" pitchFamily="18" charset="0"/>
          </a:endParaRPr>
        </a:p>
      </dsp:txBody>
      <dsp:txXfrm>
        <a:off x="474482" y="3137240"/>
        <a:ext cx="1879903" cy="1233245"/>
      </dsp:txXfrm>
    </dsp:sp>
    <dsp:sp modelId="{F7AB977A-0FA3-4AFD-996F-D22BE7702B4A}">
      <dsp:nvSpPr>
        <dsp:cNvPr id="0" name=""/>
        <dsp:cNvSpPr/>
      </dsp:nvSpPr>
      <dsp:spPr>
        <a:xfrm>
          <a:off x="2236027" y="1518399"/>
          <a:ext cx="1879903" cy="939951"/>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ІІ.</a:t>
          </a:r>
          <a:r>
            <a:rPr lang="ru-RU" sz="2000" b="1" kern="1200" dirty="0" smtClean="0">
              <a:latin typeface="Times New Roman" pitchFamily="18" charset="0"/>
              <a:cs typeface="Times New Roman" pitchFamily="18" charset="0"/>
            </a:rPr>
            <a:t>Айтылымдарды темп-</a:t>
          </a:r>
          <a:r>
            <a:rPr lang="ru-RU" sz="2000" b="1" kern="1200" dirty="0" err="1" smtClean="0">
              <a:latin typeface="Times New Roman" pitchFamily="18" charset="0"/>
              <a:cs typeface="Times New Roman" pitchFamily="18" charset="0"/>
            </a:rPr>
            <a:t>ритмдік</a:t>
          </a:r>
          <a:r>
            <a:rPr lang="ru-RU" sz="2000" b="1" kern="1200" dirty="0" smtClean="0">
              <a:latin typeface="Times New Roman" pitchFamily="18" charset="0"/>
              <a:cs typeface="Times New Roman" pitchFamily="18" charset="0"/>
            </a:rPr>
            <a:t> </a:t>
          </a:r>
          <a:r>
            <a:rPr lang="ru-RU" sz="2000" b="1" kern="1200" dirty="0" err="1" smtClean="0">
              <a:latin typeface="Times New Roman" pitchFamily="18" charset="0"/>
              <a:cs typeface="Times New Roman" pitchFamily="18" charset="0"/>
            </a:rPr>
            <a:t>ұйымдастыру</a:t>
          </a:r>
          <a:r>
            <a:rPr lang="kk-KZ"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a:off x="2236027" y="1518399"/>
        <a:ext cx="1879903" cy="939951"/>
      </dsp:txXfrm>
    </dsp:sp>
    <dsp:sp modelId="{2507702E-E30C-44A8-98C0-23B3818F03C6}">
      <dsp:nvSpPr>
        <dsp:cNvPr id="0" name=""/>
        <dsp:cNvSpPr/>
      </dsp:nvSpPr>
      <dsp:spPr>
        <a:xfrm>
          <a:off x="2749166" y="3137240"/>
          <a:ext cx="1879903" cy="1233245"/>
        </a:xfrm>
        <a:prstGeom prst="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Кекештену</a:t>
          </a:r>
        </a:p>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Брадилалия</a:t>
          </a:r>
        </a:p>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Тахилалия</a:t>
          </a:r>
          <a:endParaRPr lang="ru-RU" sz="2000" kern="1200" dirty="0">
            <a:latin typeface="Times New Roman" pitchFamily="18" charset="0"/>
            <a:cs typeface="Times New Roman" pitchFamily="18" charset="0"/>
          </a:endParaRPr>
        </a:p>
      </dsp:txBody>
      <dsp:txXfrm>
        <a:off x="2749166" y="3137240"/>
        <a:ext cx="1879903" cy="1233245"/>
      </dsp:txXfrm>
    </dsp:sp>
    <dsp:sp modelId="{FFEAD0D7-385B-4952-9674-AF382EE75DAB}">
      <dsp:nvSpPr>
        <dsp:cNvPr id="0" name=""/>
        <dsp:cNvSpPr/>
      </dsp:nvSpPr>
      <dsp:spPr>
        <a:xfrm>
          <a:off x="4521107" y="1505202"/>
          <a:ext cx="1879903" cy="939951"/>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ІІІ.</a:t>
          </a:r>
          <a:r>
            <a:rPr lang="ru-RU" sz="2000" b="1" kern="1200" dirty="0" smtClean="0">
              <a:latin typeface="Times New Roman" pitchFamily="18" charset="0"/>
              <a:cs typeface="Times New Roman" pitchFamily="18" charset="0"/>
            </a:rPr>
            <a:t>Дауысты </a:t>
          </a:r>
          <a:r>
            <a:rPr lang="ru-RU" sz="2000" b="1" kern="1200" dirty="0" err="1" smtClean="0">
              <a:latin typeface="Times New Roman" pitchFamily="18" charset="0"/>
              <a:cs typeface="Times New Roman" pitchFamily="18" charset="0"/>
            </a:rPr>
            <a:t>қалыптастыру</a:t>
          </a:r>
          <a:endParaRPr lang="ru-RU" sz="2000" kern="1200" dirty="0">
            <a:latin typeface="Times New Roman" pitchFamily="18" charset="0"/>
            <a:cs typeface="Times New Roman" pitchFamily="18" charset="0"/>
          </a:endParaRPr>
        </a:p>
      </dsp:txBody>
      <dsp:txXfrm>
        <a:off x="4521107" y="1505202"/>
        <a:ext cx="1879903" cy="939951"/>
      </dsp:txXfrm>
    </dsp:sp>
    <dsp:sp modelId="{69C04D6F-B647-4A0B-88DF-847A00009849}">
      <dsp:nvSpPr>
        <dsp:cNvPr id="0" name=""/>
        <dsp:cNvSpPr/>
      </dsp:nvSpPr>
      <dsp:spPr>
        <a:xfrm>
          <a:off x="5023849" y="3137240"/>
          <a:ext cx="1879903" cy="1233245"/>
        </a:xfrm>
        <a:prstGeom prst="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Афония</a:t>
          </a:r>
        </a:p>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Дисфония</a:t>
          </a:r>
        </a:p>
      </dsp:txBody>
      <dsp:txXfrm>
        <a:off x="5023849" y="3137240"/>
        <a:ext cx="1879903" cy="1233245"/>
      </dsp:txXfrm>
    </dsp:sp>
    <dsp:sp modelId="{869D20FB-3D2E-4817-8D17-E2BB6347D7A1}">
      <dsp:nvSpPr>
        <dsp:cNvPr id="0" name=""/>
        <dsp:cNvSpPr/>
      </dsp:nvSpPr>
      <dsp:spPr>
        <a:xfrm>
          <a:off x="7073922" y="3100188"/>
          <a:ext cx="1432467" cy="1220292"/>
        </a:xfrm>
        <a:prstGeom prst="rect">
          <a:avLst/>
        </a:prstGeom>
        <a:solidFill>
          <a:schemeClr val="accent3">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0" i="0" kern="1200" dirty="0" err="1" smtClean="0">
              <a:latin typeface="Times New Roman" pitchFamily="18" charset="0"/>
              <a:cs typeface="Times New Roman" pitchFamily="18" charset="0"/>
            </a:rPr>
            <a:t>Дислексия</a:t>
          </a:r>
          <a:endParaRPr lang="ru-RU" sz="2000" b="0" i="0" kern="1200" dirty="0" smtClean="0">
            <a:latin typeface="Times New Roman" pitchFamily="18" charset="0"/>
            <a:cs typeface="Times New Roman" pitchFamily="18" charset="0"/>
          </a:endParaRPr>
        </a:p>
        <a:p>
          <a:pPr lvl="0" algn="ctr" defTabSz="889000">
            <a:lnSpc>
              <a:spcPct val="90000"/>
            </a:lnSpc>
            <a:spcBef>
              <a:spcPct val="0"/>
            </a:spcBef>
            <a:spcAft>
              <a:spcPct val="35000"/>
            </a:spcAft>
          </a:pPr>
          <a:r>
            <a:rPr lang="ru-RU" sz="2000" b="0" i="0" kern="1200" dirty="0" err="1" smtClean="0">
              <a:latin typeface="Times New Roman" pitchFamily="18" charset="0"/>
              <a:cs typeface="Times New Roman" pitchFamily="18" charset="0"/>
            </a:rPr>
            <a:t>Дисграфия</a:t>
          </a:r>
          <a:r>
            <a:rPr lang="ru-RU" sz="2000" b="0" i="0" kern="1200" dirty="0" smtClean="0">
              <a:latin typeface="Times New Roman" pitchFamily="18" charset="0"/>
              <a:cs typeface="Times New Roman" pitchFamily="18" charset="0"/>
            </a:rPr>
            <a:t> </a:t>
          </a:r>
          <a:endParaRPr lang="ru-RU" sz="2000" b="0" i="0" kern="1200" dirty="0"/>
        </a:p>
      </dsp:txBody>
      <dsp:txXfrm>
        <a:off x="7073922" y="3100188"/>
        <a:ext cx="1432467" cy="1220292"/>
      </dsp:txXfrm>
    </dsp:sp>
    <dsp:sp modelId="{23BF0A2E-455C-4FC9-98A2-C5D1DAAEB218}">
      <dsp:nvSpPr>
        <dsp:cNvPr id="0" name=""/>
        <dsp:cNvSpPr/>
      </dsp:nvSpPr>
      <dsp:spPr>
        <a:xfrm>
          <a:off x="6768757" y="1496724"/>
          <a:ext cx="1879903" cy="939951"/>
        </a:xfrm>
        <a:prstGeom prst="rect">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ru-RU" sz="2300" b="1" i="1" kern="1200" smtClean="0">
              <a:solidFill>
                <a:srgbClr val="000000"/>
              </a:solidFill>
              <a:latin typeface="Times New Roman" panose="02020603050405020304" pitchFamily="18" charset="0"/>
              <a:ea typeface="Calibri" panose="020F0502020204030204" pitchFamily="34" charset="0"/>
            </a:rPr>
            <a:t>Тілдің жазбаша бұзылыстары</a:t>
          </a:r>
          <a:r>
            <a:rPr lang="ru-RU" sz="2300" i="1" kern="1200" smtClean="0">
              <a:solidFill>
                <a:srgbClr val="000000"/>
              </a:solidFill>
              <a:latin typeface="Times New Roman" panose="02020603050405020304" pitchFamily="18" charset="0"/>
              <a:ea typeface="Calibri" panose="020F0502020204030204" pitchFamily="34" charset="0"/>
            </a:rPr>
            <a:t> </a:t>
          </a:r>
          <a:endParaRPr lang="ru-RU" sz="2300" b="1" kern="1200" dirty="0">
            <a:latin typeface="Times New Roman" pitchFamily="18" charset="0"/>
            <a:cs typeface="Times New Roman" pitchFamily="18" charset="0"/>
          </a:endParaRPr>
        </a:p>
      </dsp:txBody>
      <dsp:txXfrm>
        <a:off x="6768757" y="1496724"/>
        <a:ext cx="1879903" cy="9399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B3C18-5677-47EA-9E94-B740053EEF4C}">
      <dsp:nvSpPr>
        <dsp:cNvPr id="0" name=""/>
        <dsp:cNvSpPr/>
      </dsp:nvSpPr>
      <dsp:spPr>
        <a:xfrm>
          <a:off x="-105027" y="0"/>
          <a:ext cx="5449688" cy="5449688"/>
        </a:xfrm>
        <a:prstGeom prst="triangle">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40D02DF-5983-490E-8337-1001E25027F3}">
      <dsp:nvSpPr>
        <dsp:cNvPr id="0" name=""/>
        <dsp:cNvSpPr/>
      </dsp:nvSpPr>
      <dsp:spPr>
        <a:xfrm>
          <a:off x="276002" y="547895"/>
          <a:ext cx="8229926" cy="1290043"/>
        </a:xfrm>
        <a:prstGeom prst="round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ru-RU" sz="2000" b="1" kern="1200" dirty="0" err="1" smtClean="0">
              <a:latin typeface="Times New Roman" pitchFamily="18" charset="0"/>
              <a:cs typeface="Times New Roman" pitchFamily="18" charset="0"/>
            </a:rPr>
            <a:t>Ринолалия</a:t>
          </a:r>
          <a:r>
            <a:rPr lang="ru-RU" sz="2000" kern="1200" dirty="0" smtClean="0">
              <a:latin typeface="Times New Roman" pitchFamily="18" charset="0"/>
              <a:cs typeface="Times New Roman" pitchFamily="18" charset="0"/>
            </a:rPr>
            <a:t>  –  </a:t>
          </a:r>
          <a:r>
            <a:rPr lang="ru-RU" sz="2000" kern="1200" dirty="0" err="1" smtClean="0">
              <a:latin typeface="Times New Roman" pitchFamily="18" charset="0"/>
              <a:cs typeface="Times New Roman" pitchFamily="18" charset="0"/>
            </a:rPr>
            <a:t>сөйлеу  мүшелерінің  анатомиялық  ауытқушылықтарының салдарынан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дауыс</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әуезділігі </a:t>
          </a:r>
          <a:r>
            <a:rPr lang="ru-RU" sz="2000" kern="1200" dirty="0" smtClean="0">
              <a:latin typeface="Times New Roman" pitchFamily="18" charset="0"/>
              <a:cs typeface="Times New Roman" pitchFamily="18" charset="0"/>
            </a:rPr>
            <a:t>(</a:t>
          </a:r>
          <a:r>
            <a:rPr lang="ru-RU" sz="2000" kern="1200" dirty="0" err="1" smtClean="0">
              <a:latin typeface="Times New Roman" pitchFamily="18" charset="0"/>
              <a:cs typeface="Times New Roman" pitchFamily="18" charset="0"/>
            </a:rPr>
            <a:t>тембрі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және тіл</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дыбыстарының айтылуының бұзылуымен сипатталады</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Дауыс</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тембрінде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мұрындық  ренк</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пайда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болады</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a:off x="338977" y="610870"/>
        <a:ext cx="8103976" cy="1164093"/>
      </dsp:txXfrm>
    </dsp:sp>
    <dsp:sp modelId="{21D2BD66-3630-4779-A6F6-79CD732B0BE3}">
      <dsp:nvSpPr>
        <dsp:cNvPr id="0" name=""/>
        <dsp:cNvSpPr/>
      </dsp:nvSpPr>
      <dsp:spPr>
        <a:xfrm>
          <a:off x="251967" y="1999194"/>
          <a:ext cx="8277995" cy="1290043"/>
        </a:xfrm>
        <a:prstGeom prst="roundRect">
          <a:avLst/>
        </a:prstGeom>
        <a:solidFill>
          <a:schemeClr val="lt1">
            <a:alpha val="90000"/>
            <a:hueOff val="0"/>
            <a:satOff val="0"/>
            <a:lumOff val="0"/>
            <a:alphaOff val="0"/>
          </a:schemeClr>
        </a:solidFill>
        <a:ln w="9525" cap="rnd" cmpd="sng" algn="ctr">
          <a:solidFill>
            <a:schemeClr val="accent2">
              <a:hueOff val="444544"/>
              <a:satOff val="-9785"/>
              <a:lumOff val="-70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defTabSz="889000">
            <a:lnSpc>
              <a:spcPct val="90000"/>
            </a:lnSpc>
            <a:spcBef>
              <a:spcPct val="0"/>
            </a:spcBef>
            <a:spcAft>
              <a:spcPct val="35000"/>
            </a:spcAft>
          </a:pPr>
          <a:endParaRPr lang="ru-RU" sz="2000" b="1" kern="1200" dirty="0" smtClean="0">
            <a:latin typeface="Times New Roman" pitchFamily="18" charset="0"/>
            <a:cs typeface="Times New Roman" pitchFamily="18" charset="0"/>
          </a:endParaRPr>
        </a:p>
        <a:p>
          <a:pPr lvl="0" defTabSz="889000">
            <a:lnSpc>
              <a:spcPct val="90000"/>
            </a:lnSpc>
            <a:spcBef>
              <a:spcPct val="0"/>
            </a:spcBef>
            <a:spcAft>
              <a:spcPct val="35000"/>
            </a:spcAft>
          </a:pPr>
          <a:r>
            <a:rPr lang="ru-RU" sz="2000" b="1" kern="1200" dirty="0" smtClean="0">
              <a:latin typeface="Times New Roman" pitchFamily="18" charset="0"/>
              <a:cs typeface="Times New Roman" pitchFamily="18" charset="0"/>
            </a:rPr>
            <a:t>Дизартрия</a:t>
          </a:r>
          <a:r>
            <a:rPr lang="ru-RU" sz="2000" kern="1200" dirty="0" smtClean="0">
              <a:latin typeface="Times New Roman" pitchFamily="18" charset="0"/>
              <a:cs typeface="Times New Roman" pitchFamily="18" charset="0"/>
            </a:rPr>
            <a:t>  –  </a:t>
          </a:r>
          <a:r>
            <a:rPr lang="ru-RU" sz="2000" kern="1200" dirty="0" err="1" smtClean="0">
              <a:latin typeface="Times New Roman" pitchFamily="18" charset="0"/>
              <a:cs typeface="Times New Roman" pitchFamily="18" charset="0"/>
            </a:rPr>
            <a:t>сөйлеу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тілінің</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күрделі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бұзылуы</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артикуляциялық</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бұлшықеттерде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параличтің</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немесе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парездің</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дамуына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әкелетін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сөйлеу-қозғалтқыш</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анализаторының</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орталық</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бөліктерінің</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органикалық</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зақымдануына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байланысты</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дыбыстың</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айтылуы</a:t>
          </a:r>
          <a:r>
            <a:rPr lang="ru-RU" sz="2000" kern="1200" dirty="0" smtClean="0">
              <a:latin typeface="Times New Roman" pitchFamily="18" charset="0"/>
              <a:cs typeface="Times New Roman" pitchFamily="18" charset="0"/>
            </a:rPr>
            <a:t> мен </a:t>
          </a:r>
          <a:r>
            <a:rPr lang="ru-RU" sz="2000" kern="1200" dirty="0" err="1" smtClean="0">
              <a:latin typeface="Times New Roman" pitchFamily="18" charset="0"/>
              <a:cs typeface="Times New Roman" pitchFamily="18" charset="0"/>
            </a:rPr>
            <a:t>сөйлеудің</a:t>
          </a:r>
          <a:r>
            <a:rPr lang="ru-RU" sz="2000" kern="1200" dirty="0" smtClean="0">
              <a:latin typeface="Times New Roman" pitchFamily="18" charset="0"/>
              <a:cs typeface="Times New Roman" pitchFamily="18" charset="0"/>
            </a:rPr>
            <a:t> просодикалық </a:t>
          </a:r>
          <a:r>
            <a:rPr lang="ru-RU" sz="2000" kern="1200" dirty="0" err="1" smtClean="0">
              <a:latin typeface="Times New Roman" pitchFamily="18" charset="0"/>
              <a:cs typeface="Times New Roman" pitchFamily="18" charset="0"/>
            </a:rPr>
            <a:t>жағының</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бұзылуы</a:t>
          </a:r>
          <a:r>
            <a:rPr lang="ru-RU" sz="2000" kern="1200" dirty="0" smtClean="0">
              <a:latin typeface="Times New Roman" pitchFamily="18" charset="0"/>
              <a:cs typeface="Times New Roman" pitchFamily="18" charset="0"/>
            </a:rPr>
            <a:t>.</a:t>
          </a:r>
        </a:p>
        <a:p>
          <a:pPr lvl="0" algn="just" defTabSz="889000">
            <a:lnSpc>
              <a:spcPct val="90000"/>
            </a:lnSpc>
            <a:spcBef>
              <a:spcPct val="0"/>
            </a:spcBef>
            <a:spcAft>
              <a:spcPct val="35000"/>
            </a:spcAft>
          </a:pP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a:off x="314942" y="2062169"/>
        <a:ext cx="8152045" cy="1164093"/>
      </dsp:txXfrm>
    </dsp:sp>
    <dsp:sp modelId="{B04F52A9-8C3F-4703-ACF1-A44EC8B44947}">
      <dsp:nvSpPr>
        <dsp:cNvPr id="0" name=""/>
        <dsp:cNvSpPr/>
      </dsp:nvSpPr>
      <dsp:spPr>
        <a:xfrm>
          <a:off x="300054" y="3450494"/>
          <a:ext cx="8181822" cy="1290043"/>
        </a:xfrm>
        <a:prstGeom prst="roundRect">
          <a:avLst/>
        </a:prstGeom>
        <a:solidFill>
          <a:schemeClr val="lt1">
            <a:alpha val="90000"/>
            <a:hueOff val="0"/>
            <a:satOff val="0"/>
            <a:lumOff val="0"/>
            <a:alphaOff val="0"/>
          </a:schemeClr>
        </a:solidFill>
        <a:ln w="9525" cap="rnd" cmpd="sng" algn="ctr">
          <a:solidFill>
            <a:schemeClr val="accent2">
              <a:hueOff val="889088"/>
              <a:satOff val="-19570"/>
              <a:lumOff val="-141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ru-RU" sz="2000" b="1" kern="1200" dirty="0" smtClean="0">
              <a:latin typeface="Times New Roman" pitchFamily="18" charset="0"/>
              <a:cs typeface="Times New Roman" pitchFamily="18" charset="0"/>
            </a:rPr>
            <a:t>Дислалия </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есту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қабілеті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дұрыс</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және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сөйлеу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тілі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аппаратының</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иннервациясы</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сақталған</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қалпында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сөйлеу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тіліндегі</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дыбыстардың</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айтылуының</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бұзылуы</a:t>
          </a:r>
          <a:r>
            <a:rPr lang="ru-RU" sz="2000" kern="1200" dirty="0" smtClean="0">
              <a:latin typeface="Times New Roman" pitchFamily="18" charset="0"/>
              <a:cs typeface="Times New Roman" pitchFamily="18" charset="0"/>
            </a:rPr>
            <a:t>. Дислалия </a:t>
          </a:r>
          <a:r>
            <a:rPr lang="ru-RU" sz="2000" kern="1200" dirty="0" err="1" smtClean="0">
              <a:latin typeface="Times New Roman" pitchFamily="18" charset="0"/>
              <a:cs typeface="Times New Roman" pitchFamily="18" charset="0"/>
            </a:rPr>
            <a:t>сөйлеу</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тілінің</a:t>
          </a:r>
          <a:r>
            <a:rPr lang="ru-RU" sz="2000" kern="1200" dirty="0" smtClean="0">
              <a:latin typeface="Times New Roman" pitchFamily="18" charset="0"/>
              <a:cs typeface="Times New Roman" pitchFamily="18" charset="0"/>
            </a:rPr>
            <a:t> даму </a:t>
          </a:r>
          <a:r>
            <a:rPr lang="ru-RU" sz="2000" kern="1200" dirty="0" err="1" smtClean="0">
              <a:latin typeface="Times New Roman" pitchFamily="18" charset="0"/>
              <a:cs typeface="Times New Roman" pitchFamily="18" charset="0"/>
            </a:rPr>
            <a:t>кезінде</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пайда</a:t>
          </a:r>
          <a:r>
            <a:rPr lang="ru-RU" sz="2000" kern="1200" dirty="0" smtClean="0">
              <a:latin typeface="Times New Roman" pitchFamily="18" charset="0"/>
              <a:cs typeface="Times New Roman" pitchFamily="18" charset="0"/>
            </a:rPr>
            <a:t> </a:t>
          </a:r>
          <a:r>
            <a:rPr lang="ru-RU" sz="2000" kern="1200" dirty="0" err="1" smtClean="0">
              <a:latin typeface="Times New Roman" pitchFamily="18" charset="0"/>
              <a:cs typeface="Times New Roman" pitchFamily="18" charset="0"/>
            </a:rPr>
            <a:t>болады</a:t>
          </a:r>
          <a:r>
            <a:rPr lang="ru-RU" sz="2000" kern="1200" dirty="0" smtClean="0">
              <a:latin typeface="Times New Roman" pitchFamily="18" charset="0"/>
              <a:cs typeface="Times New Roman" pitchFamily="18" charset="0"/>
            </a:rPr>
            <a:t>. </a:t>
          </a:r>
          <a:endParaRPr lang="ru-RU" sz="2000" kern="1200" dirty="0">
            <a:latin typeface="Times New Roman" pitchFamily="18" charset="0"/>
            <a:cs typeface="Times New Roman" pitchFamily="18" charset="0"/>
          </a:endParaRPr>
        </a:p>
      </dsp:txBody>
      <dsp:txXfrm>
        <a:off x="363029" y="3513469"/>
        <a:ext cx="8055872" cy="11640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B3C18-5677-47EA-9E94-B740053EEF4C}">
      <dsp:nvSpPr>
        <dsp:cNvPr id="0" name=""/>
        <dsp:cNvSpPr/>
      </dsp:nvSpPr>
      <dsp:spPr>
        <a:xfrm>
          <a:off x="-66885" y="0"/>
          <a:ext cx="5449688" cy="5449688"/>
        </a:xfrm>
        <a:prstGeom prst="triangl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C9463C-0181-485E-988D-A82BFCADD9DC}">
      <dsp:nvSpPr>
        <dsp:cNvPr id="0" name=""/>
        <dsp:cNvSpPr/>
      </dsp:nvSpPr>
      <dsp:spPr>
        <a:xfrm>
          <a:off x="366392" y="547895"/>
          <a:ext cx="8125429" cy="1290043"/>
        </a:xfrm>
        <a:prstGeom prst="round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i="1" kern="1200" dirty="0" smtClean="0">
              <a:latin typeface="Times New Roman" panose="02020603050405020304" pitchFamily="18" charset="0"/>
              <a:cs typeface="Times New Roman" panose="02020603050405020304" pitchFamily="18" charset="0"/>
            </a:rPr>
            <a:t>Кекештену </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артикуляциялық</a:t>
          </a:r>
          <a:r>
            <a:rPr lang="ru-RU" sz="2400" kern="1200" dirty="0" smtClean="0">
              <a:latin typeface="Times New Roman" panose="02020603050405020304" pitchFamily="18" charset="0"/>
              <a:cs typeface="Times New Roman" panose="02020603050405020304" pitchFamily="18" charset="0"/>
            </a:rPr>
            <a:t> аппарат </a:t>
          </a:r>
          <a:r>
            <a:rPr lang="ru-RU" sz="2400" kern="1200" dirty="0" err="1" smtClean="0">
              <a:latin typeface="Times New Roman" panose="02020603050405020304" pitchFamily="18" charset="0"/>
              <a:cs typeface="Times New Roman" panose="02020603050405020304" pitchFamily="18" charset="0"/>
            </a:rPr>
            <a:t>бұлшықеттерінің</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конвульсиялық</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күйінен</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туындаған</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сөйлеу</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ырғағы</a:t>
          </a:r>
          <a:r>
            <a:rPr lang="ru-RU" sz="2400" kern="1200" dirty="0" smtClean="0">
              <a:latin typeface="Times New Roman" panose="02020603050405020304" pitchFamily="18" charset="0"/>
              <a:cs typeface="Times New Roman" panose="02020603050405020304" pitchFamily="18" charset="0"/>
            </a:rPr>
            <a:t> мен </a:t>
          </a:r>
          <a:r>
            <a:rPr lang="ru-RU" sz="2400" kern="1200" dirty="0" err="1" smtClean="0">
              <a:latin typeface="Times New Roman" panose="02020603050405020304" pitchFamily="18" charset="0"/>
              <a:cs typeface="Times New Roman" panose="02020603050405020304" pitchFamily="18" charset="0"/>
            </a:rPr>
            <a:t>ырғағының</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бұзылуы</a:t>
          </a:r>
          <a:endParaRPr lang="ru-RU" sz="2400" kern="1200" dirty="0">
            <a:latin typeface="Times New Roman" panose="02020603050405020304" pitchFamily="18" charset="0"/>
            <a:cs typeface="Times New Roman" panose="02020603050405020304" pitchFamily="18" charset="0"/>
          </a:endParaRPr>
        </a:p>
      </dsp:txBody>
      <dsp:txXfrm>
        <a:off x="429367" y="610870"/>
        <a:ext cx="7999479" cy="1164093"/>
      </dsp:txXfrm>
    </dsp:sp>
    <dsp:sp modelId="{54A43272-751C-42E0-9CED-F566A48D784E}">
      <dsp:nvSpPr>
        <dsp:cNvPr id="0" name=""/>
        <dsp:cNvSpPr/>
      </dsp:nvSpPr>
      <dsp:spPr>
        <a:xfrm>
          <a:off x="432049" y="1999194"/>
          <a:ext cx="7994116" cy="1290043"/>
        </a:xfrm>
        <a:prstGeom prst="roundRect">
          <a:avLst/>
        </a:prstGeom>
        <a:solidFill>
          <a:schemeClr val="lt1">
            <a:alpha val="90000"/>
            <a:hueOff val="0"/>
            <a:satOff val="0"/>
            <a:lumOff val="0"/>
            <a:alphaOff val="0"/>
          </a:schemeClr>
        </a:solidFill>
        <a:ln w="15875" cap="rnd" cmpd="sng" algn="ctr">
          <a:solidFill>
            <a:schemeClr val="accent2">
              <a:hueOff val="444544"/>
              <a:satOff val="-9785"/>
              <a:lumOff val="-70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i="1" kern="1200" dirty="0" err="1" smtClean="0">
              <a:latin typeface="Times New Roman" panose="02020603050405020304" pitchFamily="18" charset="0"/>
              <a:cs typeface="Times New Roman" panose="02020603050405020304" pitchFamily="18" charset="0"/>
            </a:rPr>
            <a:t>Брадалалия</a:t>
          </a:r>
          <a:r>
            <a:rPr lang="ru-RU" sz="2400" b="1" i="1" kern="1200" dirty="0" smtClean="0">
              <a:latin typeface="Times New Roman" panose="02020603050405020304" pitchFamily="18" charset="0"/>
              <a:cs typeface="Times New Roman" panose="02020603050405020304" pitchFamily="18" charset="0"/>
            </a:rPr>
            <a:t> </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бұл</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патологиялық</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баяу</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сөйлеу</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жылдамдығы</a:t>
          </a:r>
          <a:endParaRPr lang="ru-RU" sz="2400" kern="1200" dirty="0">
            <a:latin typeface="Times New Roman" panose="02020603050405020304" pitchFamily="18" charset="0"/>
            <a:cs typeface="Times New Roman" panose="02020603050405020304" pitchFamily="18" charset="0"/>
          </a:endParaRPr>
        </a:p>
      </dsp:txBody>
      <dsp:txXfrm>
        <a:off x="495024" y="2062169"/>
        <a:ext cx="7868166" cy="1164093"/>
      </dsp:txXfrm>
    </dsp:sp>
    <dsp:sp modelId="{5826122A-6C77-4568-B0DB-51D548B89AB5}">
      <dsp:nvSpPr>
        <dsp:cNvPr id="0" name=""/>
        <dsp:cNvSpPr/>
      </dsp:nvSpPr>
      <dsp:spPr>
        <a:xfrm>
          <a:off x="574849" y="3456384"/>
          <a:ext cx="7850086" cy="1290043"/>
        </a:xfrm>
        <a:prstGeom prst="roundRect">
          <a:avLst/>
        </a:prstGeom>
        <a:solidFill>
          <a:schemeClr val="lt1">
            <a:alpha val="90000"/>
            <a:hueOff val="0"/>
            <a:satOff val="0"/>
            <a:lumOff val="0"/>
            <a:alphaOff val="0"/>
          </a:schemeClr>
        </a:solidFill>
        <a:ln w="15875" cap="rnd" cmpd="sng" algn="ctr">
          <a:solidFill>
            <a:schemeClr val="accent2">
              <a:hueOff val="889088"/>
              <a:satOff val="-19570"/>
              <a:lumOff val="-141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i="1" kern="1200" dirty="0" err="1" smtClean="0">
              <a:latin typeface="Times New Roman" panose="02020603050405020304" pitchFamily="18" charset="0"/>
              <a:cs typeface="Times New Roman" panose="02020603050405020304" pitchFamily="18" charset="0"/>
            </a:rPr>
            <a:t>Тахилалия</a:t>
          </a:r>
          <a:r>
            <a:rPr lang="ru-RU" sz="2400" b="1" i="1" kern="1200" dirty="0" smtClean="0">
              <a:latin typeface="Times New Roman" panose="02020603050405020304" pitchFamily="18" charset="0"/>
              <a:cs typeface="Times New Roman" panose="02020603050405020304" pitchFamily="18" charset="0"/>
            </a:rPr>
            <a:t> </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бұл</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патологиялық</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жеделдетілген</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сөйлеу</a:t>
          </a:r>
          <a:r>
            <a:rPr lang="ru-RU" sz="2400" kern="1200" dirty="0" smtClean="0">
              <a:latin typeface="Times New Roman" panose="02020603050405020304" pitchFamily="18" charset="0"/>
              <a:cs typeface="Times New Roman" panose="02020603050405020304" pitchFamily="18" charset="0"/>
            </a:rPr>
            <a:t> </a:t>
          </a:r>
          <a:r>
            <a:rPr lang="ru-RU" sz="2400" kern="1200" dirty="0" err="1" smtClean="0">
              <a:latin typeface="Times New Roman" panose="02020603050405020304" pitchFamily="18" charset="0"/>
              <a:cs typeface="Times New Roman" panose="02020603050405020304" pitchFamily="18" charset="0"/>
            </a:rPr>
            <a:t>жылдамдығы</a:t>
          </a:r>
          <a:endParaRPr lang="ru-RU" sz="2400" kern="1200" dirty="0">
            <a:latin typeface="Times New Roman" panose="02020603050405020304" pitchFamily="18" charset="0"/>
            <a:cs typeface="Times New Roman" panose="02020603050405020304" pitchFamily="18" charset="0"/>
          </a:endParaRPr>
        </a:p>
      </dsp:txBody>
      <dsp:txXfrm>
        <a:off x="637824" y="3519359"/>
        <a:ext cx="7724136" cy="11640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B3C18-5677-47EA-9E94-B740053EEF4C}">
      <dsp:nvSpPr>
        <dsp:cNvPr id="0" name=""/>
        <dsp:cNvSpPr/>
      </dsp:nvSpPr>
      <dsp:spPr>
        <a:xfrm>
          <a:off x="-105027" y="0"/>
          <a:ext cx="5449688" cy="5449688"/>
        </a:xfrm>
        <a:prstGeom prst="triangle">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D0EE4B8-8F19-4504-B8C2-B10D469D1CD4}">
      <dsp:nvSpPr>
        <dsp:cNvPr id="0" name=""/>
        <dsp:cNvSpPr/>
      </dsp:nvSpPr>
      <dsp:spPr>
        <a:xfrm rot="10800000" flipV="1">
          <a:off x="462256" y="548611"/>
          <a:ext cx="7857418" cy="1606333"/>
        </a:xfrm>
        <a:prstGeom prst="round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ru-RU" sz="3200" b="1" i="1" kern="1200" dirty="0" smtClean="0">
              <a:latin typeface="Times New Roman" pitchFamily="18" charset="0"/>
              <a:cs typeface="Times New Roman" pitchFamily="18" charset="0"/>
            </a:rPr>
            <a:t>Дисфония </a:t>
          </a:r>
          <a:r>
            <a:rPr lang="ru-RU" sz="3200" kern="1200" dirty="0" smtClean="0">
              <a:latin typeface="Times New Roman" pitchFamily="18" charset="0"/>
              <a:cs typeface="Times New Roman" pitchFamily="18" charset="0"/>
            </a:rPr>
            <a:t>- </a:t>
          </a:r>
          <a:r>
            <a:rPr lang="ru-RU" sz="3200" kern="1200" dirty="0" err="1" smtClean="0">
              <a:latin typeface="Times New Roman" pitchFamily="18" charset="0"/>
              <a:cs typeface="Times New Roman" pitchFamily="18" charset="0"/>
            </a:rPr>
            <a:t>ішінара</a:t>
          </a:r>
          <a:r>
            <a:rPr lang="ru-RU" sz="3200" kern="1200" dirty="0" smtClean="0">
              <a:latin typeface="Times New Roman" pitchFamily="18" charset="0"/>
              <a:cs typeface="Times New Roman" pitchFamily="18" charset="0"/>
            </a:rPr>
            <a:t> </a:t>
          </a:r>
          <a:r>
            <a:rPr lang="ru-RU" sz="3200" kern="1200" dirty="0" err="1" smtClean="0">
              <a:latin typeface="Times New Roman" pitchFamily="18" charset="0"/>
              <a:cs typeface="Times New Roman" pitchFamily="18" charset="0"/>
            </a:rPr>
            <a:t>дауыстың</a:t>
          </a:r>
          <a:r>
            <a:rPr lang="ru-RU" sz="3200" kern="1200" dirty="0" smtClean="0">
              <a:latin typeface="Times New Roman" pitchFamily="18" charset="0"/>
              <a:cs typeface="Times New Roman" pitchFamily="18" charset="0"/>
            </a:rPr>
            <a:t> </a:t>
          </a:r>
          <a:r>
            <a:rPr lang="ru-RU" sz="3200" kern="1200" dirty="0" err="1" smtClean="0">
              <a:latin typeface="Times New Roman" pitchFamily="18" charset="0"/>
              <a:cs typeface="Times New Roman" pitchFamily="18" charset="0"/>
            </a:rPr>
            <a:t>бұзылуы</a:t>
          </a:r>
          <a:r>
            <a:rPr lang="ru-RU" sz="3200" kern="1200" dirty="0" smtClean="0">
              <a:latin typeface="Times New Roman" pitchFamily="18" charset="0"/>
              <a:cs typeface="Times New Roman" pitchFamily="18" charset="0"/>
            </a:rPr>
            <a:t>.</a:t>
          </a:r>
          <a:endParaRPr lang="ru-RU" sz="3200" kern="1200" dirty="0">
            <a:latin typeface="Times New Roman" pitchFamily="18" charset="0"/>
            <a:cs typeface="Times New Roman" pitchFamily="18" charset="0"/>
          </a:endParaRPr>
        </a:p>
      </dsp:txBody>
      <dsp:txXfrm rot="-10800000">
        <a:off x="540671" y="627026"/>
        <a:ext cx="7700588" cy="1449503"/>
      </dsp:txXfrm>
    </dsp:sp>
    <dsp:sp modelId="{21D2BD66-3630-4779-A6F6-79CD732B0BE3}">
      <dsp:nvSpPr>
        <dsp:cNvPr id="0" name=""/>
        <dsp:cNvSpPr/>
      </dsp:nvSpPr>
      <dsp:spPr>
        <a:xfrm>
          <a:off x="251967" y="2429558"/>
          <a:ext cx="8277995" cy="2196905"/>
        </a:xfrm>
        <a:prstGeom prst="roundRect">
          <a:avLst/>
        </a:prstGeom>
        <a:solidFill>
          <a:schemeClr val="lt1">
            <a:alpha val="90000"/>
            <a:hueOff val="0"/>
            <a:satOff val="0"/>
            <a:lumOff val="0"/>
            <a:alphaOff val="0"/>
          </a:schemeClr>
        </a:solidFill>
        <a:ln w="9525" cap="rnd" cmpd="sng" algn="ctr">
          <a:solidFill>
            <a:schemeClr val="accent2">
              <a:hueOff val="889088"/>
              <a:satOff val="-19570"/>
              <a:lumOff val="-141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just" defTabSz="1422400">
            <a:lnSpc>
              <a:spcPct val="90000"/>
            </a:lnSpc>
            <a:spcBef>
              <a:spcPct val="0"/>
            </a:spcBef>
            <a:spcAft>
              <a:spcPct val="35000"/>
            </a:spcAft>
          </a:pPr>
          <a:r>
            <a:rPr lang="ru-RU" sz="3200" b="1" i="1" kern="1200" dirty="0" smtClean="0">
              <a:latin typeface="Times New Roman" pitchFamily="18" charset="0"/>
              <a:cs typeface="Times New Roman" pitchFamily="18" charset="0"/>
            </a:rPr>
            <a:t>Афония </a:t>
          </a:r>
          <a:r>
            <a:rPr lang="ru-RU" sz="3200" kern="1200" dirty="0" smtClean="0">
              <a:latin typeface="Times New Roman" pitchFamily="18" charset="0"/>
              <a:cs typeface="Times New Roman" pitchFamily="18" charset="0"/>
            </a:rPr>
            <a:t>- </a:t>
          </a:r>
          <a:r>
            <a:rPr lang="ru-RU" sz="3200" kern="1200" dirty="0" err="1" smtClean="0">
              <a:latin typeface="Times New Roman" pitchFamily="18" charset="0"/>
              <a:cs typeface="Times New Roman" pitchFamily="18" charset="0"/>
            </a:rPr>
            <a:t>бұл дауыстық функцияның толық жетіспеушілігі</a:t>
          </a:r>
          <a:r>
            <a:rPr lang="ru-RU" sz="3200" kern="1200" dirty="0" smtClean="0">
              <a:latin typeface="Times New Roman" pitchFamily="18" charset="0"/>
              <a:cs typeface="Times New Roman" pitchFamily="18" charset="0"/>
            </a:rPr>
            <a:t>.</a:t>
          </a:r>
          <a:endParaRPr lang="ru-RU" sz="3200" kern="1200" dirty="0">
            <a:latin typeface="Times New Roman" pitchFamily="18" charset="0"/>
            <a:cs typeface="Times New Roman" pitchFamily="18" charset="0"/>
          </a:endParaRPr>
        </a:p>
      </dsp:txBody>
      <dsp:txXfrm>
        <a:off x="359211" y="2536802"/>
        <a:ext cx="8063507" cy="19824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B3C18-5677-47EA-9E94-B740053EEF4C}">
      <dsp:nvSpPr>
        <dsp:cNvPr id="0" name=""/>
        <dsp:cNvSpPr/>
      </dsp:nvSpPr>
      <dsp:spPr>
        <a:xfrm>
          <a:off x="-141761" y="0"/>
          <a:ext cx="5449688" cy="5449688"/>
        </a:xfrm>
        <a:prstGeom prst="triangle">
          <a:avLst/>
        </a:prstGeom>
        <a:solidFill>
          <a:schemeClr val="accent2">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970E64A-2502-4E14-8835-183FEA90AE14}">
      <dsp:nvSpPr>
        <dsp:cNvPr id="0" name=""/>
        <dsp:cNvSpPr/>
      </dsp:nvSpPr>
      <dsp:spPr>
        <a:xfrm>
          <a:off x="141766" y="545501"/>
          <a:ext cx="8424930" cy="1937194"/>
        </a:xfrm>
        <a:prstGeom prst="round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i="1" kern="1200" dirty="0" err="1" smtClean="0">
              <a:latin typeface="Times New Roman" panose="02020603050405020304" pitchFamily="18" charset="0"/>
              <a:cs typeface="Times New Roman" panose="02020603050405020304" pitchFamily="18" charset="0"/>
            </a:rPr>
            <a:t>Дислексия</a:t>
          </a:r>
          <a:r>
            <a:rPr lang="ru-RU" sz="3200" i="1" kern="1200" dirty="0" smtClean="0">
              <a:latin typeface="Times New Roman" panose="02020603050405020304" pitchFamily="18" charset="0"/>
              <a:cs typeface="Times New Roman" panose="02020603050405020304" pitchFamily="18" charset="0"/>
            </a:rPr>
            <a:t> - </a:t>
          </a:r>
          <a:r>
            <a:rPr lang="ru-RU" sz="3200" kern="1200" dirty="0" err="1" smtClean="0">
              <a:latin typeface="Times New Roman" panose="02020603050405020304" pitchFamily="18" charset="0"/>
              <a:cs typeface="Times New Roman" panose="02020603050405020304" pitchFamily="18" charset="0"/>
            </a:rPr>
            <a:t>оқу</a:t>
          </a:r>
          <a:r>
            <a:rPr lang="ru-RU" sz="3200" kern="1200" dirty="0" smtClean="0">
              <a:latin typeface="Times New Roman" panose="02020603050405020304" pitchFamily="18" charset="0"/>
              <a:cs typeface="Times New Roman" panose="02020603050405020304" pitchFamily="18" charset="0"/>
            </a:rPr>
            <a:t> </a:t>
          </a:r>
          <a:r>
            <a:rPr lang="ru-RU" sz="3200" kern="1200" dirty="0" err="1" smtClean="0">
              <a:latin typeface="Times New Roman" panose="02020603050405020304" pitchFamily="18" charset="0"/>
              <a:cs typeface="Times New Roman" panose="02020603050405020304" pitchFamily="18" charset="0"/>
            </a:rPr>
            <a:t>процесінің</a:t>
          </a:r>
          <a:r>
            <a:rPr lang="ru-RU" sz="3200" kern="1200" dirty="0" smtClean="0">
              <a:latin typeface="Times New Roman" panose="02020603050405020304" pitchFamily="18" charset="0"/>
              <a:cs typeface="Times New Roman" panose="02020603050405020304" pitchFamily="18" charset="0"/>
            </a:rPr>
            <a:t> </a:t>
          </a:r>
          <a:r>
            <a:rPr lang="ru-RU" sz="3200" kern="1200" dirty="0" err="1" smtClean="0">
              <a:latin typeface="Times New Roman" panose="02020603050405020304" pitchFamily="18" charset="0"/>
              <a:cs typeface="Times New Roman" panose="02020603050405020304" pitchFamily="18" charset="0"/>
            </a:rPr>
            <a:t>бұзылуы</a:t>
          </a:r>
          <a:r>
            <a:rPr lang="ru-RU" sz="3200" kern="1200" dirty="0" smtClean="0">
              <a:latin typeface="Times New Roman" panose="02020603050405020304" pitchFamily="18" charset="0"/>
              <a:cs typeface="Times New Roman" panose="02020603050405020304" pitchFamily="18" charset="0"/>
            </a:rPr>
            <a:t>. Алексия - </a:t>
          </a:r>
          <a:r>
            <a:rPr lang="ru-RU" sz="3200" kern="1200" dirty="0" err="1" smtClean="0">
              <a:latin typeface="Times New Roman" panose="02020603050405020304" pitchFamily="18" charset="0"/>
              <a:cs typeface="Times New Roman" panose="02020603050405020304" pitchFamily="18" charset="0"/>
            </a:rPr>
            <a:t>оқудың</a:t>
          </a:r>
          <a:r>
            <a:rPr lang="ru-RU" sz="3200" kern="1200" dirty="0" smtClean="0">
              <a:latin typeface="Times New Roman" panose="02020603050405020304" pitchFamily="18" charset="0"/>
              <a:cs typeface="Times New Roman" panose="02020603050405020304" pitchFamily="18" charset="0"/>
            </a:rPr>
            <a:t> </a:t>
          </a:r>
          <a:r>
            <a:rPr lang="ru-RU" sz="3200" kern="1200" dirty="0" err="1" smtClean="0">
              <a:latin typeface="Times New Roman" panose="02020603050405020304" pitchFamily="18" charset="0"/>
              <a:cs typeface="Times New Roman" panose="02020603050405020304" pitchFamily="18" charset="0"/>
            </a:rPr>
            <a:t>мүлдем</a:t>
          </a:r>
          <a:r>
            <a:rPr lang="ru-RU" sz="3200" kern="1200" dirty="0" smtClean="0">
              <a:latin typeface="Times New Roman" panose="02020603050405020304" pitchFamily="18" charset="0"/>
              <a:cs typeface="Times New Roman" panose="02020603050405020304" pitchFamily="18" charset="0"/>
            </a:rPr>
            <a:t> </a:t>
          </a:r>
          <a:r>
            <a:rPr lang="ru-RU" sz="3200" kern="1200" dirty="0" err="1" smtClean="0">
              <a:latin typeface="Times New Roman" panose="02020603050405020304" pitchFamily="18" charset="0"/>
              <a:cs typeface="Times New Roman" panose="02020603050405020304" pitchFamily="18" charset="0"/>
            </a:rPr>
            <a:t>болмауы</a:t>
          </a:r>
          <a:r>
            <a:rPr lang="ru-RU" sz="3200" kern="1200" dirty="0" smtClean="0">
              <a:latin typeface="Times New Roman" panose="02020603050405020304" pitchFamily="18" charset="0"/>
              <a:cs typeface="Times New Roman" panose="02020603050405020304" pitchFamily="18" charset="0"/>
            </a:rPr>
            <a:t> </a:t>
          </a:r>
          <a:r>
            <a:rPr lang="ru-RU" sz="3200" kern="1200" dirty="0" err="1" smtClean="0">
              <a:latin typeface="Times New Roman" panose="02020603050405020304" pitchFamily="18" charset="0"/>
              <a:cs typeface="Times New Roman" panose="02020603050405020304" pitchFamily="18" charset="0"/>
            </a:rPr>
            <a:t>немесе</a:t>
          </a:r>
          <a:r>
            <a:rPr lang="ru-RU" sz="3200" kern="1200" dirty="0" smtClean="0">
              <a:latin typeface="Times New Roman" panose="02020603050405020304" pitchFamily="18" charset="0"/>
              <a:cs typeface="Times New Roman" panose="02020603050405020304" pitchFamily="18" charset="0"/>
            </a:rPr>
            <a:t> </a:t>
          </a:r>
          <a:r>
            <a:rPr lang="ru-RU" sz="3200" kern="1200" dirty="0" err="1" smtClean="0">
              <a:latin typeface="Times New Roman" panose="02020603050405020304" pitchFamily="18" charset="0"/>
              <a:cs typeface="Times New Roman" panose="02020603050405020304" pitchFamily="18" charset="0"/>
            </a:rPr>
            <a:t>ыдырауы</a:t>
          </a:r>
          <a:endParaRPr lang="ru-RU" sz="3200" kern="1200" dirty="0">
            <a:latin typeface="Times New Roman" panose="02020603050405020304" pitchFamily="18" charset="0"/>
            <a:cs typeface="Times New Roman" panose="02020603050405020304" pitchFamily="18" charset="0"/>
          </a:endParaRPr>
        </a:p>
      </dsp:txBody>
      <dsp:txXfrm>
        <a:off x="236332" y="640067"/>
        <a:ext cx="8235798" cy="1748062"/>
      </dsp:txXfrm>
    </dsp:sp>
    <dsp:sp modelId="{ED1B330E-FB89-4E6D-BE73-7A8F9E79CA21}">
      <dsp:nvSpPr>
        <dsp:cNvPr id="0" name=""/>
        <dsp:cNvSpPr/>
      </dsp:nvSpPr>
      <dsp:spPr>
        <a:xfrm>
          <a:off x="288028" y="2724844"/>
          <a:ext cx="8132407" cy="1937194"/>
        </a:xfrm>
        <a:prstGeom prst="roundRect">
          <a:avLst/>
        </a:prstGeom>
        <a:solidFill>
          <a:schemeClr val="lt1">
            <a:alpha val="90000"/>
            <a:hueOff val="0"/>
            <a:satOff val="0"/>
            <a:lumOff val="0"/>
            <a:alphaOff val="0"/>
          </a:schemeClr>
        </a:solidFill>
        <a:ln w="9525" cap="rnd" cmpd="sng" algn="ctr">
          <a:solidFill>
            <a:schemeClr val="accent2">
              <a:hueOff val="889088"/>
              <a:satOff val="-19570"/>
              <a:lumOff val="-141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i="1" kern="1200" dirty="0" err="1" smtClean="0">
              <a:latin typeface="Times New Roman" panose="02020603050405020304" pitchFamily="18" charset="0"/>
              <a:cs typeface="Times New Roman" panose="02020603050405020304" pitchFamily="18" charset="0"/>
            </a:rPr>
            <a:t>Дисграфия</a:t>
          </a:r>
          <a:r>
            <a:rPr lang="ru-RU" sz="3200" i="1" kern="1200" dirty="0" smtClean="0">
              <a:latin typeface="Times New Roman" panose="02020603050405020304" pitchFamily="18" charset="0"/>
              <a:cs typeface="Times New Roman" panose="02020603050405020304" pitchFamily="18" charset="0"/>
            </a:rPr>
            <a:t> - </a:t>
          </a:r>
          <a:r>
            <a:rPr lang="ru-RU" sz="3200" kern="1200" dirty="0" err="1" smtClean="0">
              <a:latin typeface="Times New Roman" panose="02020603050405020304" pitchFamily="18" charset="0"/>
              <a:cs typeface="Times New Roman" panose="02020603050405020304" pitchFamily="18" charset="0"/>
            </a:rPr>
            <a:t>жазу</a:t>
          </a:r>
          <a:r>
            <a:rPr lang="ru-RU" sz="3200" kern="1200" dirty="0" smtClean="0">
              <a:latin typeface="Times New Roman" panose="02020603050405020304" pitchFamily="18" charset="0"/>
              <a:cs typeface="Times New Roman" panose="02020603050405020304" pitchFamily="18" charset="0"/>
            </a:rPr>
            <a:t> </a:t>
          </a:r>
          <a:r>
            <a:rPr lang="ru-RU" sz="3200" kern="1200" dirty="0" err="1" smtClean="0">
              <a:latin typeface="Times New Roman" panose="02020603050405020304" pitchFamily="18" charset="0"/>
              <a:cs typeface="Times New Roman" panose="02020603050405020304" pitchFamily="18" charset="0"/>
            </a:rPr>
            <a:t>процесінің</a:t>
          </a:r>
          <a:r>
            <a:rPr lang="ru-RU" sz="3200" kern="1200" dirty="0" smtClean="0">
              <a:latin typeface="Times New Roman" panose="02020603050405020304" pitchFamily="18" charset="0"/>
              <a:cs typeface="Times New Roman" panose="02020603050405020304" pitchFamily="18" charset="0"/>
            </a:rPr>
            <a:t> </a:t>
          </a:r>
          <a:r>
            <a:rPr lang="ru-RU" sz="3200" kern="1200" dirty="0" err="1" smtClean="0">
              <a:latin typeface="Times New Roman" panose="02020603050405020304" pitchFamily="18" charset="0"/>
              <a:cs typeface="Times New Roman" panose="02020603050405020304" pitchFamily="18" charset="0"/>
            </a:rPr>
            <a:t>бұзылуы</a:t>
          </a:r>
          <a:r>
            <a:rPr lang="ru-RU" sz="3200" kern="1200" dirty="0" smtClean="0">
              <a:latin typeface="Times New Roman" panose="02020603050405020304" pitchFamily="18" charset="0"/>
              <a:cs typeface="Times New Roman" panose="02020603050405020304" pitchFamily="18" charset="0"/>
            </a:rPr>
            <a:t>. Аграфия - </a:t>
          </a:r>
          <a:r>
            <a:rPr lang="ru-RU" sz="3200" kern="1200" dirty="0" err="1" smtClean="0">
              <a:latin typeface="Times New Roman" panose="02020603050405020304" pitchFamily="18" charset="0"/>
              <a:cs typeface="Times New Roman" panose="02020603050405020304" pitchFamily="18" charset="0"/>
            </a:rPr>
            <a:t>бұл</a:t>
          </a:r>
          <a:r>
            <a:rPr lang="ru-RU" sz="3200" kern="1200" dirty="0" smtClean="0">
              <a:latin typeface="Times New Roman" panose="02020603050405020304" pitchFamily="18" charset="0"/>
              <a:cs typeface="Times New Roman" panose="02020603050405020304" pitchFamily="18" charset="0"/>
            </a:rPr>
            <a:t> </a:t>
          </a:r>
          <a:r>
            <a:rPr lang="ru-RU" sz="3200" kern="1200" dirty="0" err="1" smtClean="0">
              <a:latin typeface="Times New Roman" panose="02020603050405020304" pitchFamily="18" charset="0"/>
              <a:cs typeface="Times New Roman" panose="02020603050405020304" pitchFamily="18" charset="0"/>
            </a:rPr>
            <a:t>жазу</a:t>
          </a:r>
          <a:r>
            <a:rPr lang="ru-RU" sz="3200" kern="1200" dirty="0" smtClean="0">
              <a:latin typeface="Times New Roman" panose="02020603050405020304" pitchFamily="18" charset="0"/>
              <a:cs typeface="Times New Roman" panose="02020603050405020304" pitchFamily="18" charset="0"/>
            </a:rPr>
            <a:t> </a:t>
          </a:r>
          <a:r>
            <a:rPr lang="ru-RU" sz="3200" kern="1200" dirty="0" err="1" smtClean="0">
              <a:latin typeface="Times New Roman" panose="02020603050405020304" pitchFamily="18" charset="0"/>
              <a:cs typeface="Times New Roman" panose="02020603050405020304" pitchFamily="18" charset="0"/>
            </a:rPr>
            <a:t>процесінің</a:t>
          </a:r>
          <a:r>
            <a:rPr lang="ru-RU" sz="3200" kern="1200" dirty="0" smtClean="0">
              <a:latin typeface="Times New Roman" panose="02020603050405020304" pitchFamily="18" charset="0"/>
              <a:cs typeface="Times New Roman" panose="02020603050405020304" pitchFamily="18" charset="0"/>
            </a:rPr>
            <a:t> </a:t>
          </a:r>
          <a:r>
            <a:rPr lang="ru-RU" sz="3200" kern="1200" dirty="0" err="1" smtClean="0">
              <a:latin typeface="Times New Roman" panose="02020603050405020304" pitchFamily="18" charset="0"/>
              <a:cs typeface="Times New Roman" panose="02020603050405020304" pitchFamily="18" charset="0"/>
            </a:rPr>
            <a:t>толық</a:t>
          </a:r>
          <a:r>
            <a:rPr lang="ru-RU" sz="3200" kern="1200" dirty="0" smtClean="0">
              <a:latin typeface="Times New Roman" panose="02020603050405020304" pitchFamily="18" charset="0"/>
              <a:cs typeface="Times New Roman" panose="02020603050405020304" pitchFamily="18" charset="0"/>
            </a:rPr>
            <a:t> </a:t>
          </a:r>
          <a:r>
            <a:rPr lang="ru-RU" sz="3200" kern="1200" dirty="0" err="1" smtClean="0">
              <a:latin typeface="Times New Roman" panose="02020603050405020304" pitchFamily="18" charset="0"/>
              <a:cs typeface="Times New Roman" panose="02020603050405020304" pitchFamily="18" charset="0"/>
            </a:rPr>
            <a:t>жетіспеушілігі</a:t>
          </a:r>
          <a:endParaRPr lang="ru-RU" sz="3200" kern="1200" dirty="0">
            <a:latin typeface="Times New Roman" panose="02020603050405020304" pitchFamily="18" charset="0"/>
            <a:cs typeface="Times New Roman" panose="02020603050405020304" pitchFamily="18" charset="0"/>
          </a:endParaRPr>
        </a:p>
      </dsp:txBody>
      <dsp:txXfrm>
        <a:off x="382594" y="2819410"/>
        <a:ext cx="7943275" cy="17480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0E24E-D442-4114-BE0A-AE5179BE8E49}">
      <dsp:nvSpPr>
        <dsp:cNvPr id="0" name=""/>
        <dsp:cNvSpPr/>
      </dsp:nvSpPr>
      <dsp:spPr>
        <a:xfrm>
          <a:off x="6448" y="1728196"/>
          <a:ext cx="2193115" cy="2940178"/>
        </a:xfrm>
        <a:prstGeom prst="roundRect">
          <a:avLst>
            <a:gd name="adj" fmla="val 10000"/>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kk-KZ" sz="2000" b="1" i="1" kern="1200" dirty="0" smtClean="0">
              <a:solidFill>
                <a:schemeClr val="tx1"/>
              </a:solidFill>
              <a:latin typeface="Times New Roman" pitchFamily="18" charset="0"/>
              <a:cs typeface="Times New Roman" pitchFamily="18" charset="0"/>
            </a:rPr>
            <a:t>Сөйлеу тілінің ішкі (семантикалық)</a:t>
          </a:r>
        </a:p>
        <a:p>
          <a:pPr lvl="0" algn="ctr" defTabSz="889000">
            <a:lnSpc>
              <a:spcPct val="90000"/>
            </a:lnSpc>
            <a:spcBef>
              <a:spcPct val="0"/>
            </a:spcBef>
            <a:spcAft>
              <a:spcPct val="35000"/>
            </a:spcAft>
          </a:pPr>
          <a:r>
            <a:rPr lang="kk-KZ" sz="2000" b="1" i="1" kern="1200" dirty="0" smtClean="0">
              <a:solidFill>
                <a:schemeClr val="tx1"/>
              </a:solidFill>
              <a:latin typeface="Times New Roman" pitchFamily="18" charset="0"/>
              <a:cs typeface="Times New Roman" pitchFamily="18" charset="0"/>
            </a:rPr>
            <a:t>өңдеуінің бұзылуы</a:t>
          </a:r>
          <a:endParaRPr lang="ru-RU" sz="2000" b="1" i="1" kern="1200" dirty="0">
            <a:solidFill>
              <a:schemeClr val="tx1"/>
            </a:solidFill>
            <a:latin typeface="Times New Roman" pitchFamily="18" charset="0"/>
            <a:cs typeface="Times New Roman" pitchFamily="18" charset="0"/>
          </a:endParaRPr>
        </a:p>
      </dsp:txBody>
      <dsp:txXfrm>
        <a:off x="70682" y="1792430"/>
        <a:ext cx="2064647" cy="2811710"/>
      </dsp:txXfrm>
    </dsp:sp>
    <dsp:sp modelId="{E234C3AC-0DF9-4608-9EC1-D954EB1DB2E7}">
      <dsp:nvSpPr>
        <dsp:cNvPr id="0" name=""/>
        <dsp:cNvSpPr/>
      </dsp:nvSpPr>
      <dsp:spPr>
        <a:xfrm rot="18045089">
          <a:off x="1780354" y="2445133"/>
          <a:ext cx="1715666" cy="31873"/>
        </a:xfrm>
        <a:custGeom>
          <a:avLst/>
          <a:gdLst/>
          <a:ahLst/>
          <a:cxnLst/>
          <a:rect l="0" t="0" r="0" b="0"/>
          <a:pathLst>
            <a:path>
              <a:moveTo>
                <a:pt x="0" y="15936"/>
              </a:moveTo>
              <a:lnTo>
                <a:pt x="1715666" y="15936"/>
              </a:lnTo>
            </a:path>
          </a:pathLst>
        </a:custGeom>
        <a:noFill/>
        <a:ln w="15875" cap="rnd"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kern="1200">
            <a:solidFill>
              <a:srgbClr val="002060"/>
            </a:solidFill>
            <a:latin typeface="Times New Roman" pitchFamily="18" charset="0"/>
            <a:cs typeface="Times New Roman" pitchFamily="18" charset="0"/>
          </a:endParaRPr>
        </a:p>
      </dsp:txBody>
      <dsp:txXfrm>
        <a:off x="2595296" y="2418178"/>
        <a:ext cx="85783" cy="85783"/>
      </dsp:txXfrm>
    </dsp:sp>
    <dsp:sp modelId="{753297EE-F6D2-449D-BBBE-ABEB4E44DF72}">
      <dsp:nvSpPr>
        <dsp:cNvPr id="0" name=""/>
        <dsp:cNvSpPr/>
      </dsp:nvSpPr>
      <dsp:spPr>
        <a:xfrm>
          <a:off x="3076810" y="1037101"/>
          <a:ext cx="1839278" cy="1373504"/>
        </a:xfrm>
        <a:prstGeom prst="roundRect">
          <a:avLst>
            <a:gd name="adj" fmla="val 10000"/>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алалия</a:t>
          </a:r>
          <a:endParaRPr lang="ru-RU" sz="2400" kern="1200" dirty="0">
            <a:solidFill>
              <a:schemeClr val="tx1"/>
            </a:solidFill>
            <a:latin typeface="Times New Roman" pitchFamily="18" charset="0"/>
            <a:cs typeface="Times New Roman" pitchFamily="18" charset="0"/>
          </a:endParaRPr>
        </a:p>
      </dsp:txBody>
      <dsp:txXfrm>
        <a:off x="3117039" y="1077330"/>
        <a:ext cx="1758820" cy="1293046"/>
      </dsp:txXfrm>
    </dsp:sp>
    <dsp:sp modelId="{7C8D770F-24D8-4CA4-BBD1-A02E4EC3DEEC}">
      <dsp:nvSpPr>
        <dsp:cNvPr id="0" name=""/>
        <dsp:cNvSpPr/>
      </dsp:nvSpPr>
      <dsp:spPr>
        <a:xfrm>
          <a:off x="4916089" y="1707917"/>
          <a:ext cx="844546" cy="31873"/>
        </a:xfrm>
        <a:custGeom>
          <a:avLst/>
          <a:gdLst/>
          <a:ahLst/>
          <a:cxnLst/>
          <a:rect l="0" t="0" r="0" b="0"/>
          <a:pathLst>
            <a:path>
              <a:moveTo>
                <a:pt x="0" y="15936"/>
              </a:moveTo>
              <a:lnTo>
                <a:pt x="844546" y="15936"/>
              </a:lnTo>
            </a:path>
          </a:pathLst>
        </a:custGeom>
        <a:noFill/>
        <a:ln w="1587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kern="1200">
            <a:solidFill>
              <a:srgbClr val="002060"/>
            </a:solidFill>
            <a:latin typeface="Times New Roman" pitchFamily="18" charset="0"/>
            <a:cs typeface="Times New Roman" pitchFamily="18" charset="0"/>
          </a:endParaRPr>
        </a:p>
      </dsp:txBody>
      <dsp:txXfrm>
        <a:off x="5317249" y="1702740"/>
        <a:ext cx="42227" cy="42227"/>
      </dsp:txXfrm>
    </dsp:sp>
    <dsp:sp modelId="{C9662BD2-361C-4314-B20F-503E56A66421}">
      <dsp:nvSpPr>
        <dsp:cNvPr id="0" name=""/>
        <dsp:cNvSpPr/>
      </dsp:nvSpPr>
      <dsp:spPr>
        <a:xfrm>
          <a:off x="5760636" y="216026"/>
          <a:ext cx="2697159" cy="3015654"/>
        </a:xfrm>
        <a:prstGeom prst="roundRect">
          <a:avLst>
            <a:gd name="adj" fmla="val 10000"/>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smtClean="0">
              <a:solidFill>
                <a:schemeClr val="tx1"/>
              </a:solidFill>
              <a:latin typeface="Times New Roman" pitchFamily="18" charset="0"/>
              <a:cs typeface="Times New Roman" pitchFamily="18" charset="0"/>
            </a:rPr>
            <a:t>бас ми </a:t>
          </a:r>
          <a:r>
            <a:rPr lang="ru-RU" sz="1800" kern="1200" dirty="0" err="1" smtClean="0">
              <a:solidFill>
                <a:schemeClr val="tx1"/>
              </a:solidFill>
              <a:latin typeface="Times New Roman" pitchFamily="18" charset="0"/>
              <a:cs typeface="Times New Roman" pitchFamily="18" charset="0"/>
            </a:rPr>
            <a:t>қабығының</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сөйлеу</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тілі</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аймағындағы</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іштен</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немесе</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баланың</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жас</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кезіндегі</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болатын</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органикалық</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зақымданудың</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салдарынан</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сөйлеу</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тілінің</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жетілмей</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қалуы</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немесе</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барлық</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жүйесінің</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толық</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дамуынан</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болатын</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кемістік</a:t>
          </a:r>
          <a:r>
            <a:rPr lang="ru-RU" sz="1800" kern="1200" dirty="0" smtClean="0">
              <a:solidFill>
                <a:schemeClr val="tx1"/>
              </a:solidFill>
              <a:latin typeface="Times New Roman" pitchFamily="18" charset="0"/>
              <a:cs typeface="Times New Roman" pitchFamily="18" charset="0"/>
            </a:rPr>
            <a:t>.</a:t>
          </a:r>
          <a:r>
            <a:rPr lang="ru-RU" sz="1800" kern="1200" dirty="0" smtClean="0">
              <a:solidFill>
                <a:srgbClr val="002060"/>
              </a:solidFill>
              <a:latin typeface="Times New Roman" pitchFamily="18" charset="0"/>
              <a:cs typeface="Times New Roman" pitchFamily="18" charset="0"/>
            </a:rPr>
            <a:t/>
          </a:r>
          <a:br>
            <a:rPr lang="ru-RU" sz="1800" kern="1200" dirty="0" smtClean="0">
              <a:solidFill>
                <a:srgbClr val="002060"/>
              </a:solidFill>
              <a:latin typeface="Times New Roman" pitchFamily="18" charset="0"/>
              <a:cs typeface="Times New Roman" pitchFamily="18" charset="0"/>
            </a:rPr>
          </a:br>
          <a:endParaRPr lang="ru-RU" sz="1800" kern="1200" dirty="0">
            <a:solidFill>
              <a:srgbClr val="002060"/>
            </a:solidFill>
            <a:latin typeface="Times New Roman" pitchFamily="18" charset="0"/>
            <a:cs typeface="Times New Roman" pitchFamily="18" charset="0"/>
          </a:endParaRPr>
        </a:p>
      </dsp:txBody>
      <dsp:txXfrm>
        <a:off x="5839633" y="295023"/>
        <a:ext cx="2539165" cy="2857660"/>
      </dsp:txXfrm>
    </dsp:sp>
    <dsp:sp modelId="{EA9000E1-2A9E-4ABE-B968-C7621CAE6C67}">
      <dsp:nvSpPr>
        <dsp:cNvPr id="0" name=""/>
        <dsp:cNvSpPr/>
      </dsp:nvSpPr>
      <dsp:spPr>
        <a:xfrm rot="3568848">
          <a:off x="1774462" y="3926412"/>
          <a:ext cx="1727450" cy="31873"/>
        </a:xfrm>
        <a:custGeom>
          <a:avLst/>
          <a:gdLst/>
          <a:ahLst/>
          <a:cxnLst/>
          <a:rect l="0" t="0" r="0" b="0"/>
          <a:pathLst>
            <a:path>
              <a:moveTo>
                <a:pt x="0" y="15936"/>
              </a:moveTo>
              <a:lnTo>
                <a:pt x="1727450" y="15936"/>
              </a:lnTo>
            </a:path>
          </a:pathLst>
        </a:custGeom>
        <a:noFill/>
        <a:ln w="15875" cap="rnd" cmpd="sng" algn="ctr">
          <a:solidFill>
            <a:schemeClr val="accent6">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kern="1200">
            <a:solidFill>
              <a:srgbClr val="002060"/>
            </a:solidFill>
            <a:latin typeface="Times New Roman" pitchFamily="18" charset="0"/>
            <a:cs typeface="Times New Roman" pitchFamily="18" charset="0"/>
          </a:endParaRPr>
        </a:p>
      </dsp:txBody>
      <dsp:txXfrm>
        <a:off x="2595001" y="3899163"/>
        <a:ext cx="86372" cy="86372"/>
      </dsp:txXfrm>
    </dsp:sp>
    <dsp:sp modelId="{FAD28DD8-E145-488B-8121-ABD09124E101}">
      <dsp:nvSpPr>
        <dsp:cNvPr id="0" name=""/>
        <dsp:cNvSpPr/>
      </dsp:nvSpPr>
      <dsp:spPr>
        <a:xfrm>
          <a:off x="3076810" y="4013356"/>
          <a:ext cx="1839278" cy="1346112"/>
        </a:xfrm>
        <a:prstGeom prst="roundRect">
          <a:avLst>
            <a:gd name="adj" fmla="val 10000"/>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kk-KZ" sz="2400" kern="1200" dirty="0" smtClean="0">
              <a:solidFill>
                <a:schemeClr val="tx1"/>
              </a:solidFill>
              <a:latin typeface="Times New Roman" pitchFamily="18" charset="0"/>
              <a:cs typeface="Times New Roman" pitchFamily="18" charset="0"/>
            </a:rPr>
            <a:t>афазия</a:t>
          </a:r>
          <a:endParaRPr lang="ru-RU" sz="2400" kern="1200" dirty="0">
            <a:solidFill>
              <a:schemeClr val="tx1"/>
            </a:solidFill>
            <a:latin typeface="Times New Roman" pitchFamily="18" charset="0"/>
            <a:cs typeface="Times New Roman" pitchFamily="18" charset="0"/>
          </a:endParaRPr>
        </a:p>
      </dsp:txBody>
      <dsp:txXfrm>
        <a:off x="3116236" y="4052782"/>
        <a:ext cx="1760426" cy="1267260"/>
      </dsp:txXfrm>
    </dsp:sp>
    <dsp:sp modelId="{80FF5F12-710F-4F7F-BEA4-728C37E93E4A}">
      <dsp:nvSpPr>
        <dsp:cNvPr id="0" name=""/>
        <dsp:cNvSpPr/>
      </dsp:nvSpPr>
      <dsp:spPr>
        <a:xfrm rot="216343">
          <a:off x="4915141" y="4700588"/>
          <a:ext cx="957590" cy="31873"/>
        </a:xfrm>
        <a:custGeom>
          <a:avLst/>
          <a:gdLst/>
          <a:ahLst/>
          <a:cxnLst/>
          <a:rect l="0" t="0" r="0" b="0"/>
          <a:pathLst>
            <a:path>
              <a:moveTo>
                <a:pt x="0" y="15936"/>
              </a:moveTo>
              <a:lnTo>
                <a:pt x="957590" y="15936"/>
              </a:lnTo>
            </a:path>
          </a:pathLst>
        </a:custGeom>
        <a:noFill/>
        <a:ln w="15875" cap="rnd" cmpd="sng" algn="ctr">
          <a:solidFill>
            <a:schemeClr val="accent1">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ru-RU" sz="1800" kern="1200">
            <a:solidFill>
              <a:srgbClr val="002060"/>
            </a:solidFill>
            <a:latin typeface="Times New Roman" pitchFamily="18" charset="0"/>
            <a:cs typeface="Times New Roman" pitchFamily="18" charset="0"/>
          </a:endParaRPr>
        </a:p>
      </dsp:txBody>
      <dsp:txXfrm>
        <a:off x="5369997" y="4692584"/>
        <a:ext cx="47879" cy="47879"/>
      </dsp:txXfrm>
    </dsp:sp>
    <dsp:sp modelId="{82A12831-4274-47D1-9604-1FF2066B390A}">
      <dsp:nvSpPr>
        <dsp:cNvPr id="0" name=""/>
        <dsp:cNvSpPr/>
      </dsp:nvSpPr>
      <dsp:spPr>
        <a:xfrm>
          <a:off x="5871784" y="3456387"/>
          <a:ext cx="2625159" cy="2580496"/>
        </a:xfrm>
        <a:prstGeom prst="roundRect">
          <a:avLst>
            <a:gd name="adj" fmla="val 10000"/>
          </a:avLst>
        </a:prstGeom>
        <a:solidFill>
          <a:schemeClr val="accent5">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u-RU" sz="1800" kern="1200" dirty="0" err="1" smtClean="0">
              <a:solidFill>
                <a:schemeClr val="tx1"/>
              </a:solidFill>
              <a:latin typeface="Times New Roman" pitchFamily="18" charset="0"/>
              <a:cs typeface="Times New Roman" pitchFamily="18" charset="0"/>
            </a:rPr>
            <a:t>мидың</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өте</a:t>
          </a:r>
          <a:r>
            <a:rPr lang="ru-RU" sz="1800" kern="1200" dirty="0" smtClean="0">
              <a:solidFill>
                <a:schemeClr val="tx1"/>
              </a:solidFill>
              <a:latin typeface="Times New Roman" pitchFamily="18" charset="0"/>
              <a:cs typeface="Times New Roman" pitchFamily="18" charset="0"/>
            </a:rPr>
            <a:t> тез </a:t>
          </a:r>
          <a:r>
            <a:rPr lang="ru-RU" sz="1800" kern="1200" dirty="0" err="1" smtClean="0">
              <a:solidFill>
                <a:schemeClr val="tx1"/>
              </a:solidFill>
              <a:latin typeface="Times New Roman" pitchFamily="18" charset="0"/>
              <a:cs typeface="Times New Roman" pitchFamily="18" charset="0"/>
            </a:rPr>
            <a:t>зақамдануынының</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зардабынан</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сөйлеу</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тілі</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кұрамының</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барлық</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бөліктерінің</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жүйесі</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бұзылған</a:t>
          </a:r>
          <a:r>
            <a:rPr lang="ru-RU" sz="1800" kern="1200" dirty="0" smtClean="0">
              <a:solidFill>
                <a:schemeClr val="tx1"/>
              </a:solidFill>
              <a:latin typeface="Times New Roman" pitchFamily="18" charset="0"/>
              <a:cs typeface="Times New Roman" pitchFamily="18" charset="0"/>
            </a:rPr>
            <a:t> </a:t>
          </a:r>
          <a:r>
            <a:rPr lang="ru-RU" sz="1800" kern="1200" dirty="0" err="1" smtClean="0">
              <a:solidFill>
                <a:schemeClr val="tx1"/>
              </a:solidFill>
              <a:latin typeface="Times New Roman" pitchFamily="18" charset="0"/>
              <a:cs typeface="Times New Roman" pitchFamily="18" charset="0"/>
            </a:rPr>
            <a:t>жағдайы</a:t>
          </a:r>
          <a:r>
            <a:rPr lang="ru-RU" sz="1800" kern="1200" dirty="0" smtClean="0">
              <a:solidFill>
                <a:schemeClr val="tx1"/>
              </a:solidFill>
              <a:latin typeface="Times New Roman" pitchFamily="18" charset="0"/>
              <a:cs typeface="Times New Roman" pitchFamily="18" charset="0"/>
            </a:rPr>
            <a:t>.</a:t>
          </a:r>
          <a:br>
            <a:rPr lang="ru-RU" sz="1800" kern="1200" dirty="0" smtClean="0">
              <a:solidFill>
                <a:schemeClr val="tx1"/>
              </a:solidFill>
              <a:latin typeface="Times New Roman" pitchFamily="18" charset="0"/>
              <a:cs typeface="Times New Roman" pitchFamily="18" charset="0"/>
            </a:rPr>
          </a:br>
          <a:endParaRPr lang="ru-RU" sz="1800" kern="1200" dirty="0">
            <a:solidFill>
              <a:schemeClr val="tx1"/>
            </a:solidFill>
            <a:latin typeface="Times New Roman" pitchFamily="18" charset="0"/>
            <a:cs typeface="Times New Roman" pitchFamily="18" charset="0"/>
          </a:endParaRPr>
        </a:p>
      </dsp:txBody>
      <dsp:txXfrm>
        <a:off x="5947364" y="3531967"/>
        <a:ext cx="2473999" cy="24293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3080F-DB04-4DEC-88DB-2D5FE24EAB0B}">
      <dsp:nvSpPr>
        <dsp:cNvPr id="0" name=""/>
        <dsp:cNvSpPr/>
      </dsp:nvSpPr>
      <dsp:spPr>
        <a:xfrm>
          <a:off x="2232221" y="0"/>
          <a:ext cx="4320510" cy="2681847"/>
        </a:xfrm>
        <a:prstGeom prst="ellipse">
          <a:avLst/>
        </a:prstGeom>
        <a:solidFill>
          <a:schemeClr val="accent4">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kk-KZ" sz="2400" b="1" i="1" kern="1200" dirty="0" smtClean="0"/>
            <a:t>Тіл кемістіктерінің психологиялық-педагогикалық топтастыруы</a:t>
          </a:r>
          <a:endParaRPr lang="ru-RU" sz="2400" b="1" i="1" kern="1200" dirty="0"/>
        </a:p>
      </dsp:txBody>
      <dsp:txXfrm>
        <a:off x="2864945" y="392747"/>
        <a:ext cx="3055062" cy="1896353"/>
      </dsp:txXfrm>
    </dsp:sp>
    <dsp:sp modelId="{7DAA7FB3-BD29-4FA3-A79E-36E68ABF7014}">
      <dsp:nvSpPr>
        <dsp:cNvPr id="0" name=""/>
        <dsp:cNvSpPr/>
      </dsp:nvSpPr>
      <dsp:spPr>
        <a:xfrm rot="2618823">
          <a:off x="1907488" y="2088758"/>
          <a:ext cx="548142" cy="1364995"/>
        </a:xfrm>
        <a:prstGeom prst="downArrow">
          <a:avLst/>
        </a:prstGeom>
        <a:solidFill>
          <a:schemeClr val="accent5">
            <a:hueOff val="0"/>
            <a:satOff val="0"/>
            <a:lumOff val="0"/>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1A1F9205-A3A0-4002-B804-6DE21FBA8EE0}">
      <dsp:nvSpPr>
        <dsp:cNvPr id="0" name=""/>
        <dsp:cNvSpPr/>
      </dsp:nvSpPr>
      <dsp:spPr>
        <a:xfrm>
          <a:off x="71993" y="3384378"/>
          <a:ext cx="3208337" cy="2038204"/>
        </a:xfrm>
        <a:prstGeom prst="roundRect">
          <a:avLst>
            <a:gd name="adj" fmla="val 10000"/>
          </a:avLst>
        </a:prstGeom>
        <a:solidFill>
          <a:schemeClr val="accent5">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kk-KZ" sz="2400" kern="1200" smtClean="0"/>
            <a:t>Қарым-қатынас құралының бұзылуы</a:t>
          </a:r>
          <a:endParaRPr lang="ru-RU" sz="2400" kern="1200" dirty="0"/>
        </a:p>
      </dsp:txBody>
      <dsp:txXfrm>
        <a:off x="131690" y="3444075"/>
        <a:ext cx="3088943" cy="1918810"/>
      </dsp:txXfrm>
    </dsp:sp>
    <dsp:sp modelId="{7B152654-F0C2-4997-B72A-2940B8D4B95C}">
      <dsp:nvSpPr>
        <dsp:cNvPr id="0" name=""/>
        <dsp:cNvSpPr/>
      </dsp:nvSpPr>
      <dsp:spPr>
        <a:xfrm rot="19471741">
          <a:off x="6474039" y="2124855"/>
          <a:ext cx="574486" cy="1401591"/>
        </a:xfrm>
        <a:prstGeom prst="downArrow">
          <a:avLst/>
        </a:prstGeom>
        <a:solidFill>
          <a:schemeClr val="accent5">
            <a:hueOff val="1706166"/>
            <a:satOff val="-1777"/>
            <a:lumOff val="2155"/>
            <a:alphaOff val="0"/>
          </a:schemeClr>
        </a:solidFill>
        <a:ln>
          <a:noFill/>
        </a:ln>
        <a:effectLst/>
      </dsp:spPr>
      <dsp:style>
        <a:lnRef idx="0">
          <a:scrgbClr r="0" g="0" b="0"/>
        </a:lnRef>
        <a:fillRef idx="2">
          <a:scrgbClr r="0" g="0" b="0"/>
        </a:fillRef>
        <a:effectRef idx="1">
          <a:scrgbClr r="0" g="0" b="0"/>
        </a:effectRef>
        <a:fontRef idx="minor">
          <a:schemeClr val="dk1"/>
        </a:fontRef>
      </dsp:style>
    </dsp:sp>
    <dsp:sp modelId="{CE612DC4-A2E0-4BCD-A5CE-4E9C825CA165}">
      <dsp:nvSpPr>
        <dsp:cNvPr id="0" name=""/>
        <dsp:cNvSpPr/>
      </dsp:nvSpPr>
      <dsp:spPr>
        <a:xfrm>
          <a:off x="5472603" y="3456362"/>
          <a:ext cx="3106580" cy="2038204"/>
        </a:xfrm>
        <a:prstGeom prst="roundRect">
          <a:avLst>
            <a:gd name="adj" fmla="val 10000"/>
          </a:avLst>
        </a:prstGeom>
        <a:solidFill>
          <a:schemeClr val="accent5">
            <a:hueOff val="1706166"/>
            <a:satOff val="-1777"/>
            <a:lumOff val="2155"/>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kk-KZ" sz="2400" kern="1200" dirty="0" smtClean="0"/>
            <a:t>Қатынас құралының қолдану кезінде бұзылуы</a:t>
          </a:r>
          <a:endParaRPr lang="ru-RU" sz="2400" kern="1200" dirty="0"/>
        </a:p>
      </dsp:txBody>
      <dsp:txXfrm>
        <a:off x="5532300" y="3516059"/>
        <a:ext cx="2987186" cy="191881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6D039-2750-461A-A633-99492DDEE2C4}" type="datetimeFigureOut">
              <a:rPr lang="ru-RU" smtClean="0"/>
              <a:t>24.06.2024</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506C2-C556-463B-A502-CB2583A95D2D}" type="slidenum">
              <a:rPr lang="ru-RU" smtClean="0"/>
              <a:t>‹#›</a:t>
            </a:fld>
            <a:endParaRPr lang="ru-RU"/>
          </a:p>
        </p:txBody>
      </p:sp>
    </p:spTree>
    <p:extLst>
      <p:ext uri="{BB962C8B-B14F-4D97-AF65-F5344CB8AC3E}">
        <p14:creationId xmlns:p14="http://schemas.microsoft.com/office/powerpoint/2010/main" val="884946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37506C2-C556-463B-A502-CB2583A95D2D}" type="slidenum">
              <a:rPr lang="ru-RU" smtClean="0"/>
              <a:t>17</a:t>
            </a:fld>
            <a:endParaRPr lang="ru-RU"/>
          </a:p>
        </p:txBody>
      </p:sp>
    </p:spTree>
    <p:extLst>
      <p:ext uri="{BB962C8B-B14F-4D97-AF65-F5344CB8AC3E}">
        <p14:creationId xmlns:p14="http://schemas.microsoft.com/office/powerpoint/2010/main" val="2964505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24.06.2024</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977950082"/>
      </p:ext>
    </p:extLst>
  </p:cSld>
  <p:clrMapOvr>
    <a:masterClrMapping/>
  </p:clrMapOvr>
  <p:transition>
    <p:wheel spokes="8"/>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24.06.2024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252446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24.06.2024</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477462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24.06.2024</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733971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24.06.2024</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623059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24.06.2024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2052885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24.06.2024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169096922"/>
      </p:ext>
    </p:extLst>
  </p:cSld>
  <p:clrMapOvr>
    <a:masterClrMapping/>
  </p:clrMapOvr>
  <p:transition>
    <p:wheel spokes="8"/>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24.06.2024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23950653"/>
      </p:ext>
    </p:extLst>
  </p:cSld>
  <p:clrMapOvr>
    <a:masterClrMapping/>
  </p:clrMapOvr>
  <p:transition>
    <p:wheel spokes="8"/>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24.06.2024</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928553276"/>
      </p:ext>
    </p:extLst>
  </p:cSld>
  <p:clrMapOvr>
    <a:masterClrMapping/>
  </p:clrMapOvr>
  <p:transition>
    <p:wheel spokes="8"/>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24.06.2024</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13598680"/>
      </p:ext>
    </p:extLst>
  </p:cSld>
  <p:clrMapOvr>
    <a:masterClrMapping/>
  </p:clrMapOvr>
  <p:transition>
    <p:wheel spokes="8"/>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24.06.2024</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023181607"/>
      </p:ext>
    </p:extLst>
  </p:cSld>
  <p:clrMapOvr>
    <a:masterClrMapping/>
  </p:clrMapOvr>
  <p:transition>
    <p:wheel spokes="8"/>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24.06.2024</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68373113"/>
      </p:ext>
    </p:extLst>
  </p:cSld>
  <p:clrMapOvr>
    <a:masterClrMapping/>
  </p:clrMapOvr>
  <p:transition>
    <p:wheel spokes="8"/>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24.06.2024</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01822691"/>
      </p:ext>
    </p:extLst>
  </p:cSld>
  <p:clrMapOvr>
    <a:masterClrMapping/>
  </p:clrMapOvr>
  <p:transition>
    <p:wheel spokes="8"/>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24.06.2024</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75520602"/>
      </p:ext>
    </p:extLst>
  </p:cSld>
  <p:clrMapOvr>
    <a:masterClrMapping/>
  </p:clrMapOvr>
  <p:transition>
    <p:wheel spokes="8"/>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24.06.2024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018150832"/>
      </p:ext>
    </p:extLst>
  </p:cSld>
  <p:clrMapOvr>
    <a:masterClrMapping/>
  </p:clrMapOvr>
  <p:transition>
    <p:wheel spokes="8"/>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24.06.2024</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39984699"/>
      </p:ext>
    </p:extLst>
  </p:cSld>
  <p:clrMapOvr>
    <a:masterClrMapping/>
  </p:clrMapOvr>
  <p:transition>
    <p:wheel spokes="8"/>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B106E36-FD25-4E2D-B0AA-010F637433A0}" type="datetimeFigureOut">
              <a:rPr lang="ru-RU" smtClean="0"/>
              <a:pPr/>
              <a:t>24.06.2024</a:t>
            </a:fld>
            <a:endParaRPr lang="ru-RU"/>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939451321"/>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ransition>
    <p:wheel spokes="8"/>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31640" y="2000240"/>
            <a:ext cx="7056784" cy="3357586"/>
          </a:xfrm>
        </p:spPr>
        <p:style>
          <a:lnRef idx="2">
            <a:schemeClr val="accent1"/>
          </a:lnRef>
          <a:fillRef idx="1">
            <a:schemeClr val="lt1"/>
          </a:fillRef>
          <a:effectRef idx="0">
            <a:schemeClr val="accent1"/>
          </a:effectRef>
          <a:fontRef idx="minor">
            <a:schemeClr val="dk1"/>
          </a:fontRef>
        </p:style>
        <p:txBody>
          <a:bodyPr>
            <a:noAutofit/>
          </a:bodyPr>
          <a:lstStyle/>
          <a:p>
            <a:pPr algn="ctr"/>
            <a:endParaRPr lang="kk-KZ" sz="6600" dirty="0" smtClean="0">
              <a:solidFill>
                <a:srgbClr val="002060"/>
              </a:solidFill>
              <a:latin typeface="Times New Roman" pitchFamily="18" charset="0"/>
              <a:cs typeface="Times New Roman" pitchFamily="18" charset="0"/>
            </a:endParaRPr>
          </a:p>
          <a:p>
            <a:pPr algn="ctr"/>
            <a:r>
              <a:rPr lang="kk-KZ" sz="6000" dirty="0" smtClean="0">
                <a:solidFill>
                  <a:srgbClr val="002060"/>
                </a:solidFill>
                <a:latin typeface="Times New Roman" pitchFamily="18" charset="0"/>
                <a:cs typeface="Times New Roman" pitchFamily="18" charset="0"/>
              </a:rPr>
              <a:t>Логопедия негіздері</a:t>
            </a:r>
            <a:endParaRPr lang="ru-RU" sz="6000" dirty="0">
              <a:solidFill>
                <a:srgbClr val="002060"/>
              </a:solidFill>
              <a:latin typeface="Times New Roman" pitchFamily="18" charset="0"/>
              <a:cs typeface="Times New Roman" pitchFamily="18" charset="0"/>
            </a:endParaRPr>
          </a:p>
        </p:txBody>
      </p:sp>
      <p:sp>
        <p:nvSpPr>
          <p:cNvPr id="4" name="Подзаголовок 2"/>
          <p:cNvSpPr txBox="1">
            <a:spLocks/>
          </p:cNvSpPr>
          <p:nvPr/>
        </p:nvSpPr>
        <p:spPr>
          <a:xfrm>
            <a:off x="1412032" y="1709192"/>
            <a:ext cx="6172200" cy="1371600"/>
          </a:xfrm>
          <a:prstGeom prst="rect">
            <a:avLst/>
          </a:prstGeom>
        </p:spPr>
        <p:txBody>
          <a:bodyPr vert="horz">
            <a:norm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ru-RU" sz="1800" b="1" i="0" u="none" strike="noStrike" kern="1200" cap="none" spc="0" normalizeH="0" baseline="0" noProof="0" dirty="0">
              <a:ln>
                <a:noFill/>
              </a:ln>
              <a:solidFill>
                <a:schemeClr val="tx2"/>
              </a:solidFill>
              <a:effectLst/>
              <a:uLnTx/>
              <a:uFillTx/>
              <a:latin typeface="+mn-lt"/>
              <a:ea typeface="+mn-ea"/>
              <a:cs typeface="+mn-cs"/>
            </a:endParaRPr>
          </a:p>
        </p:txBody>
      </p:sp>
      <p:sp>
        <p:nvSpPr>
          <p:cNvPr id="5" name="Заголовок 4"/>
          <p:cNvSpPr>
            <a:spLocks noGrp="1"/>
          </p:cNvSpPr>
          <p:nvPr>
            <p:ph type="ctrTitle"/>
          </p:nvPr>
        </p:nvSpPr>
        <p:spPr>
          <a:xfrm>
            <a:off x="1835696" y="2514601"/>
            <a:ext cx="6707171" cy="566191"/>
          </a:xfrm>
        </p:spPr>
        <p:txBody>
          <a:bodyPr>
            <a:normAutofit fontScale="90000"/>
          </a:bodyPr>
          <a:lstStyle/>
          <a:p>
            <a:endParaRPr lang="ru-RU" dirty="0"/>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0034" y="1643050"/>
            <a:ext cx="8034367" cy="4268172"/>
          </a:xfrm>
        </p:spPr>
        <p:txBody>
          <a:bodyPr>
            <a:noAutofit/>
          </a:bodyPr>
          <a:lstStyle/>
          <a:p>
            <a:pPr>
              <a:buNone/>
            </a:pPr>
            <a:r>
              <a:rPr lang="ru-RU" sz="2000"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Екінші</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кезең </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мектепке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дейінгі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кезең </a:t>
            </a:r>
            <a:r>
              <a:rPr lang="ru-RU" sz="2000" dirty="0" smtClean="0">
                <a:latin typeface="Times New Roman" pitchFamily="18" charset="0"/>
                <a:cs typeface="Times New Roman" pitchFamily="18" charset="0"/>
              </a:rPr>
              <a:t>(</a:t>
            </a:r>
            <a:r>
              <a:rPr lang="ru-RU" sz="2000" dirty="0" err="1" smtClean="0">
                <a:latin typeface="Times New Roman" pitchFamily="18" charset="0"/>
                <a:cs typeface="Times New Roman" pitchFamily="18" charset="0"/>
              </a:rPr>
              <a:t>бір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жастан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үш жасқа дейін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Балада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алғашқы сөздердің пайда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болуымен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дайындық кезеңі аяқталып, белсенді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сөйлеудің қалыптасу кезеңі басталады</a:t>
            </a:r>
            <a:r>
              <a:rPr lang="ru-RU" sz="2000" dirty="0" smtClean="0">
                <a:latin typeface="Times New Roman" pitchFamily="18" charset="0"/>
                <a:cs typeface="Times New Roman" pitchFamily="18" charset="0"/>
              </a:rPr>
              <a:t>. Осы </a:t>
            </a:r>
            <a:r>
              <a:rPr lang="ru-RU" sz="2000" dirty="0" err="1" smtClean="0">
                <a:latin typeface="Times New Roman" pitchFamily="18" charset="0"/>
                <a:cs typeface="Times New Roman" pitchFamily="18" charset="0"/>
              </a:rPr>
              <a:t>кезде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балада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айналасындағылардың артикуляциясына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ерекше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көңіл бөлінеді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Ол</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сөйлеушінің артынан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өте және ықыласпен қайталайды және сөздерді өзі айтады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жарым</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жылдан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бастап</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сөз жалпыланған сипат</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Ересек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адамның ауызша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түсіндірмесін түсінуге, білімді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игеруге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 жаңа сөздерді жинақтауға болады</a:t>
            </a:r>
            <a:r>
              <a:rPr lang="ru-RU" sz="20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Бала 2 – 3 жаста сөздік қорын жинақтайды, байытады</a:t>
            </a:r>
            <a:r>
              <a:rPr lang="ru-RU" sz="2000" dirty="0" smtClean="0">
                <a:latin typeface="Times New Roman" pitchFamily="18" charset="0"/>
                <a:cs typeface="Times New Roman" pitchFamily="18" charset="0"/>
              </a:rPr>
              <a:t>. </a:t>
            </a:r>
          </a:p>
          <a:p>
            <a:r>
              <a:rPr lang="kk-KZ" sz="2000" dirty="0" smtClean="0">
                <a:latin typeface="Times New Roman" pitchFamily="18" charset="0"/>
                <a:cs typeface="Times New Roman" pitchFamily="18" charset="0"/>
              </a:rPr>
              <a:t>Сөздік</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1 </a:t>
            </a:r>
            <a:r>
              <a:rPr lang="kk-KZ" sz="2000" dirty="0" smtClean="0">
                <a:latin typeface="Times New Roman" pitchFamily="18" charset="0"/>
                <a:cs typeface="Times New Roman" pitchFamily="18" charset="0"/>
              </a:rPr>
              <a:t>ж</a:t>
            </a:r>
            <a:r>
              <a:rPr lang="ru-RU" sz="2000" dirty="0" smtClean="0">
                <a:latin typeface="Times New Roman" pitchFamily="18" charset="0"/>
                <a:cs typeface="Times New Roman" pitchFamily="18" charset="0"/>
              </a:rPr>
              <a:t> 6 </a:t>
            </a:r>
            <a:r>
              <a:rPr lang="kk-KZ" sz="2000" dirty="0" smtClean="0">
                <a:latin typeface="Times New Roman" pitchFamily="18" charset="0"/>
                <a:cs typeface="Times New Roman" pitchFamily="18" charset="0"/>
              </a:rPr>
              <a:t>ай </a:t>
            </a:r>
            <a:r>
              <a:rPr lang="ru-RU" sz="2000" dirty="0" smtClean="0">
                <a:latin typeface="Times New Roman" pitchFamily="18" charset="0"/>
                <a:cs typeface="Times New Roman" pitchFamily="18" charset="0"/>
              </a:rPr>
              <a:t>— 10</a:t>
            </a:r>
            <a:r>
              <a:rPr lang="kk-KZ"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15 с</a:t>
            </a:r>
            <a:r>
              <a:rPr lang="kk-KZ" sz="2000" dirty="0" smtClean="0">
                <a:latin typeface="Times New Roman" pitchFamily="18" charset="0"/>
                <a:cs typeface="Times New Roman" pitchFamily="18" charset="0"/>
              </a:rPr>
              <a:t>өз</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2</a:t>
            </a:r>
            <a:r>
              <a:rPr lang="kk-KZ" sz="2000" dirty="0" smtClean="0">
                <a:latin typeface="Times New Roman" pitchFamily="18" charset="0"/>
                <a:cs typeface="Times New Roman" pitchFamily="18" charset="0"/>
              </a:rPr>
              <a:t> жаста</a:t>
            </a:r>
            <a:r>
              <a:rPr lang="ru-RU" sz="2000" dirty="0" smtClean="0">
                <a:latin typeface="Times New Roman" pitchFamily="18" charset="0"/>
                <a:cs typeface="Times New Roman" pitchFamily="18" charset="0"/>
              </a:rPr>
              <a:t> — 300 с</a:t>
            </a:r>
            <a:r>
              <a:rPr lang="kk-KZ" sz="2000" dirty="0" smtClean="0">
                <a:latin typeface="Times New Roman" pitchFamily="18" charset="0"/>
                <a:cs typeface="Times New Roman" pitchFamily="18" charset="0"/>
              </a:rPr>
              <a:t>өз</a:t>
            </a:r>
            <a:r>
              <a:rPr lang="ru-RU" sz="2000" dirty="0" smtClean="0">
                <a:latin typeface="Times New Roman" pitchFamily="18" charset="0"/>
                <a:cs typeface="Times New Roman" pitchFamily="18" charset="0"/>
              </a:rPr>
              <a:t> (6 </a:t>
            </a:r>
            <a:r>
              <a:rPr lang="kk-KZ" sz="2000" dirty="0" smtClean="0">
                <a:latin typeface="Times New Roman" pitchFamily="18" charset="0"/>
                <a:cs typeface="Times New Roman" pitchFamily="18" charset="0"/>
              </a:rPr>
              <a:t>ай ішінде</a:t>
            </a:r>
            <a:r>
              <a:rPr lang="ru-RU" sz="2000" dirty="0" smtClean="0">
                <a:latin typeface="Times New Roman" pitchFamily="18" charset="0"/>
                <a:cs typeface="Times New Roman" pitchFamily="18" charset="0"/>
              </a:rPr>
              <a:t> 300 с</a:t>
            </a:r>
            <a:r>
              <a:rPr lang="kk-KZ" sz="2000" dirty="0" smtClean="0">
                <a:latin typeface="Times New Roman" pitchFamily="18" charset="0"/>
                <a:cs typeface="Times New Roman" pitchFamily="18" charset="0"/>
              </a:rPr>
              <a:t>өз қосылады</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3 </a:t>
            </a:r>
            <a:r>
              <a:rPr lang="kk-KZ" sz="2000" dirty="0" smtClean="0">
                <a:latin typeface="Times New Roman" pitchFamily="18" charset="0"/>
                <a:cs typeface="Times New Roman" pitchFamily="18" charset="0"/>
              </a:rPr>
              <a:t>жаста </a:t>
            </a:r>
            <a:r>
              <a:rPr lang="ru-RU" sz="2000" dirty="0" smtClean="0">
                <a:latin typeface="Times New Roman" pitchFamily="18" charset="0"/>
                <a:cs typeface="Times New Roman" pitchFamily="18" charset="0"/>
              </a:rPr>
              <a:t>—1000 с</a:t>
            </a:r>
            <a:r>
              <a:rPr lang="kk-KZ" sz="2000" dirty="0" smtClean="0">
                <a:latin typeface="Times New Roman" pitchFamily="18" charset="0"/>
                <a:cs typeface="Times New Roman" pitchFamily="18" charset="0"/>
              </a:rPr>
              <a:t>өздің шамасында</a:t>
            </a:r>
            <a:r>
              <a:rPr lang="ru-RU" sz="2000" dirty="0" smtClean="0">
                <a:latin typeface="Times New Roman" pitchFamily="18" charset="0"/>
                <a:cs typeface="Times New Roman" pitchFamily="18" charset="0"/>
              </a:rPr>
              <a:t> (</a:t>
            </a:r>
            <a:r>
              <a:rPr lang="kk-KZ" sz="2000" dirty="0" smtClean="0">
                <a:latin typeface="Times New Roman" pitchFamily="18" charset="0"/>
                <a:cs typeface="Times New Roman" pitchFamily="18" charset="0"/>
              </a:rPr>
              <a:t>яғни 1 жыл ішінде </a:t>
            </a:r>
            <a:r>
              <a:rPr lang="ru-RU" sz="2000" dirty="0" smtClean="0">
                <a:latin typeface="Times New Roman" pitchFamily="18" charset="0"/>
                <a:cs typeface="Times New Roman" pitchFamily="18" charset="0"/>
              </a:rPr>
              <a:t>700 </a:t>
            </a:r>
            <a:r>
              <a:rPr lang="kk-KZ" sz="2000" dirty="0" smtClean="0">
                <a:latin typeface="Times New Roman" pitchFamily="18" charset="0"/>
                <a:cs typeface="Times New Roman" pitchFamily="18" charset="0"/>
              </a:rPr>
              <a:t>сөз</a:t>
            </a:r>
            <a:r>
              <a:rPr lang="ru-RU" sz="2000" dirty="0" smtClean="0">
                <a:latin typeface="Times New Roman" pitchFamily="18" charset="0"/>
                <a:cs typeface="Times New Roman" pitchFamily="18" charset="0"/>
              </a:rPr>
              <a:t>!)</a:t>
            </a:r>
          </a:p>
          <a:p>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499684119"/>
      </p:ext>
    </p:extLst>
  </p:cSld>
  <p:clrMapOvr>
    <a:masterClrMapping/>
  </p:clrMapOvr>
  <p:transition>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11560" y="332656"/>
            <a:ext cx="8208911" cy="6525344"/>
          </a:xfrm>
        </p:spPr>
        <p:txBody>
          <a:bodyPr>
            <a:normAutofit fontScale="62500" lnSpcReduction="20000"/>
          </a:bodyPr>
          <a:lstStyle/>
          <a:p>
            <a:pPr marL="0" indent="0">
              <a:buNone/>
            </a:pPr>
            <a:r>
              <a:rPr lang="ru-RU" dirty="0"/>
              <a:t> </a:t>
            </a:r>
            <a:r>
              <a:rPr lang="kk-KZ" sz="2200" b="1" dirty="0" smtClean="0">
                <a:latin typeface="Times New Roman" panose="02020603050405020304" pitchFamily="18" charset="0"/>
                <a:cs typeface="Times New Roman" panose="02020603050405020304" pitchFamily="18" charset="0"/>
              </a:rPr>
              <a:t>Үшінші </a:t>
            </a:r>
            <a:r>
              <a:rPr lang="kk-KZ" sz="2200" b="1" dirty="0">
                <a:latin typeface="Times New Roman" panose="02020603050405020304" pitchFamily="18" charset="0"/>
                <a:cs typeface="Times New Roman" panose="02020603050405020304" pitchFamily="18" charset="0"/>
              </a:rPr>
              <a:t>кезең </a:t>
            </a:r>
            <a:r>
              <a:rPr lang="ru-RU" sz="2200" dirty="0">
                <a:latin typeface="Times New Roman" panose="02020603050405020304" pitchFamily="18" charset="0"/>
                <a:cs typeface="Times New Roman" panose="02020603050405020304" pitchFamily="18" charset="0"/>
              </a:rPr>
              <a:t>— </a:t>
            </a:r>
            <a:r>
              <a:rPr lang="kk-KZ" sz="2200" dirty="0">
                <a:latin typeface="Times New Roman" panose="02020603050405020304" pitchFamily="18" charset="0"/>
                <a:cs typeface="Times New Roman" panose="02020603050405020304" pitchFamily="18" charset="0"/>
              </a:rPr>
              <a:t>мектепалды</a:t>
            </a:r>
            <a:r>
              <a:rPr lang="ru-RU" sz="2200" dirty="0">
                <a:latin typeface="Times New Roman" panose="02020603050405020304" pitchFamily="18" charset="0"/>
                <a:cs typeface="Times New Roman" panose="02020603050405020304" pitchFamily="18" charset="0"/>
              </a:rPr>
              <a:t> (3 </a:t>
            </a:r>
            <a:r>
              <a:rPr lang="kk-KZ" sz="2200" dirty="0">
                <a:latin typeface="Times New Roman" panose="02020603050405020304" pitchFamily="18" charset="0"/>
                <a:cs typeface="Times New Roman" panose="02020603050405020304" pitchFamily="18" charset="0"/>
              </a:rPr>
              <a:t>-</a:t>
            </a:r>
            <a:r>
              <a:rPr lang="ru-RU" sz="2200" dirty="0">
                <a:latin typeface="Times New Roman" panose="02020603050405020304" pitchFamily="18" charset="0"/>
                <a:cs typeface="Times New Roman" panose="02020603050405020304" pitchFamily="18" charset="0"/>
              </a:rPr>
              <a:t> 7 </a:t>
            </a:r>
            <a:r>
              <a:rPr lang="kk-KZ" sz="2200" dirty="0">
                <a:latin typeface="Times New Roman" panose="02020603050405020304" pitchFamily="18" charset="0"/>
                <a:cs typeface="Times New Roman" panose="02020603050405020304" pitchFamily="18" charset="0"/>
              </a:rPr>
              <a:t>жас</a:t>
            </a:r>
            <a:r>
              <a:rPr lang="ru-RU" sz="2200" dirty="0">
                <a:latin typeface="Times New Roman" panose="02020603050405020304" pitchFamily="18" charset="0"/>
                <a:cs typeface="Times New Roman" panose="02020603050405020304" pitchFamily="18" charset="0"/>
              </a:rPr>
              <a:t>).</a:t>
            </a:r>
          </a:p>
          <a:p>
            <a:pPr lvl="0"/>
            <a:r>
              <a:rPr lang="kk-KZ" sz="2200" dirty="0" smtClean="0">
                <a:latin typeface="Times New Roman" panose="02020603050405020304" pitchFamily="18" charset="0"/>
                <a:cs typeface="Times New Roman" panose="02020603050405020304" pitchFamily="18" charset="0"/>
              </a:rPr>
              <a:t>         Сөз </a:t>
            </a:r>
            <a:r>
              <a:rPr lang="kk-KZ" sz="2200" dirty="0">
                <a:latin typeface="Times New Roman" panose="02020603050405020304" pitchFamily="18" charset="0"/>
                <a:cs typeface="Times New Roman" panose="02020603050405020304" pitchFamily="18" charset="0"/>
              </a:rPr>
              <a:t>қоры</a:t>
            </a:r>
            <a:r>
              <a:rPr lang="ru-RU" sz="2200" dirty="0">
                <a:latin typeface="Times New Roman" panose="02020603050405020304" pitchFamily="18" charset="0"/>
                <a:cs typeface="Times New Roman" panose="02020603050405020304" pitchFamily="18" charset="0"/>
              </a:rPr>
              <a:t>: </a:t>
            </a:r>
          </a:p>
          <a:p>
            <a:r>
              <a:rPr lang="ru-RU" sz="2200" dirty="0" smtClean="0">
                <a:latin typeface="Times New Roman" panose="02020603050405020304" pitchFamily="18" charset="0"/>
                <a:cs typeface="Times New Roman" panose="02020603050405020304" pitchFamily="18" charset="0"/>
              </a:rPr>
              <a:t>         3-4 </a:t>
            </a:r>
            <a:r>
              <a:rPr lang="kk-KZ" sz="2200" dirty="0">
                <a:latin typeface="Times New Roman" panose="02020603050405020304" pitchFamily="18" charset="0"/>
                <a:cs typeface="Times New Roman" panose="02020603050405020304" pitchFamily="18" charset="0"/>
              </a:rPr>
              <a:t>жас</a:t>
            </a:r>
            <a:r>
              <a:rPr lang="ru-RU" sz="2200" dirty="0">
                <a:latin typeface="Times New Roman" panose="02020603050405020304" pitchFamily="18" charset="0"/>
                <a:cs typeface="Times New Roman" panose="02020603050405020304" pitchFamily="18" charset="0"/>
              </a:rPr>
              <a:t> - 1000-2000 с</a:t>
            </a:r>
            <a:r>
              <a:rPr lang="kk-KZ" sz="2200" dirty="0">
                <a:latin typeface="Times New Roman" panose="02020603050405020304" pitchFamily="18" charset="0"/>
                <a:cs typeface="Times New Roman" panose="02020603050405020304" pitchFamily="18" charset="0"/>
              </a:rPr>
              <a:t>өз </a:t>
            </a:r>
            <a:endParaRPr lang="ru-RU" sz="2200" dirty="0">
              <a:latin typeface="Times New Roman" panose="02020603050405020304" pitchFamily="18" charset="0"/>
              <a:cs typeface="Times New Roman" panose="02020603050405020304" pitchFamily="18" charset="0"/>
            </a:endParaRPr>
          </a:p>
          <a:p>
            <a:pPr lvl="0"/>
            <a:r>
              <a:rPr lang="ru-RU" sz="2200" dirty="0" err="1">
                <a:latin typeface="Times New Roman" panose="02020603050405020304" pitchFamily="18" charset="0"/>
                <a:cs typeface="Times New Roman" panose="02020603050405020304" pitchFamily="18" charset="0"/>
              </a:rPr>
              <a:t>Зат</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есім</a:t>
            </a:r>
            <a:r>
              <a:rPr lang="ru-RU" sz="2200" dirty="0">
                <a:latin typeface="Times New Roman" panose="02020603050405020304" pitchFamily="18" charset="0"/>
                <a:cs typeface="Times New Roman" panose="02020603050405020304" pitchFamily="18" charset="0"/>
              </a:rPr>
              <a:t> мен </a:t>
            </a:r>
            <a:r>
              <a:rPr lang="ru-RU" sz="2200" dirty="0" err="1">
                <a:latin typeface="Times New Roman" panose="02020603050405020304" pitchFamily="18" charset="0"/>
                <a:cs typeface="Times New Roman" panose="02020603050405020304" pitchFamily="18" charset="0"/>
              </a:rPr>
              <a:t>етістіктің</a:t>
            </a:r>
            <a:r>
              <a:rPr lang="ru-RU" sz="2200" dirty="0">
                <a:latin typeface="Times New Roman" panose="02020603050405020304" pitchFamily="18" charset="0"/>
                <a:cs typeface="Times New Roman" panose="02020603050405020304" pitchFamily="18" charset="0"/>
              </a:rPr>
              <a:t> саны </a:t>
            </a:r>
            <a:r>
              <a:rPr lang="ru-RU" sz="2200" dirty="0" err="1">
                <a:latin typeface="Times New Roman" panose="02020603050405020304" pitchFamily="18" charset="0"/>
                <a:cs typeface="Times New Roman" panose="02020603050405020304" pitchFamily="18" charset="0"/>
              </a:rPr>
              <a:t>көбейіп</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қана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қоймайды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есімдіктер</a:t>
            </a:r>
            <a:r>
              <a:rPr lang="ru-RU" sz="2200" dirty="0">
                <a:latin typeface="Times New Roman" panose="02020603050405020304" pitchFamily="18" charset="0"/>
                <a:cs typeface="Times New Roman" panose="02020603050405020304" pitchFamily="18" charset="0"/>
              </a:rPr>
              <a:t> мен </a:t>
            </a:r>
            <a:r>
              <a:rPr lang="ru-RU" sz="2200" dirty="0" err="1">
                <a:latin typeface="Times New Roman" panose="02020603050405020304" pitchFamily="18" charset="0"/>
                <a:cs typeface="Times New Roman" panose="02020603050405020304" pitchFamily="18" charset="0"/>
              </a:rPr>
              <a:t>үстеулер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барған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сайын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көбірек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кездеседі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сандар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пайда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болады</a:t>
            </a:r>
            <a:r>
              <a:rPr lang="ru-RU" sz="2200" dirty="0">
                <a:latin typeface="Times New Roman" panose="02020603050405020304" pitchFamily="18" charset="0"/>
                <a:cs typeface="Times New Roman" panose="02020603050405020304" pitchFamily="18" charset="0"/>
              </a:rPr>
              <a:t> (1, 2 ...). </a:t>
            </a:r>
            <a:r>
              <a:rPr lang="ru-RU" sz="2200" dirty="0" err="1">
                <a:latin typeface="Times New Roman" panose="02020603050405020304" pitchFamily="18" charset="0"/>
                <a:cs typeface="Times New Roman" panose="02020603050405020304" pitchFamily="18" charset="0"/>
              </a:rPr>
              <a:t>Сөйлеу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мүшелері</a:t>
            </a:r>
            <a:r>
              <a:rPr lang="ru-RU" sz="2200" dirty="0">
                <a:latin typeface="Times New Roman" panose="02020603050405020304" pitchFamily="18" charset="0"/>
                <a:cs typeface="Times New Roman" panose="02020603050405020304" pitchFamily="18" charset="0"/>
              </a:rPr>
              <a:t> мен </a:t>
            </a:r>
            <a:r>
              <a:rPr lang="ru-RU" sz="2200" dirty="0" err="1">
                <a:latin typeface="Times New Roman" panose="02020603050405020304" pitchFamily="18" charset="0"/>
                <a:cs typeface="Times New Roman" panose="02020603050405020304" pitchFamily="18" charset="0"/>
              </a:rPr>
              <a:t>герундтерден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басқа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барлық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сөйлеу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бөліктері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ұсынылған</a:t>
            </a:r>
            <a:r>
              <a:rPr lang="ru-RU" sz="2200" dirty="0">
                <a:latin typeface="Times New Roman" panose="02020603050405020304" pitchFamily="18" charset="0"/>
                <a:cs typeface="Times New Roman" panose="02020603050405020304" pitchFamily="18" charset="0"/>
              </a:rPr>
              <a:t>.</a:t>
            </a:r>
          </a:p>
          <a:p>
            <a:pPr lvl="0"/>
            <a:r>
              <a:rPr lang="ru-RU" sz="2200" dirty="0" err="1">
                <a:latin typeface="Times New Roman" panose="02020603050405020304" pitchFamily="18" charset="0"/>
                <a:cs typeface="Times New Roman" panose="02020603050405020304" pitchFamily="18" charset="0"/>
              </a:rPr>
              <a:t>Сөздер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белсенді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сөйлеуде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пайда</a:t>
            </a:r>
            <a:r>
              <a:rPr lang="ru-RU" sz="2200" dirty="0">
                <a:latin typeface="Times New Roman" panose="02020603050405020304" pitchFamily="18" charset="0"/>
                <a:cs typeface="Times New Roman" panose="02020603050405020304" pitchFamily="18" charset="0"/>
              </a:rPr>
              <a:t> бола </a:t>
            </a:r>
            <a:r>
              <a:rPr lang="ru-RU" sz="2200" dirty="0" err="1">
                <a:latin typeface="Times New Roman" panose="02020603050405020304" pitchFamily="18" charset="0"/>
                <a:cs typeface="Times New Roman" panose="02020603050405020304" pitchFamily="18" charset="0"/>
              </a:rPr>
              <a:t>бастайды</a:t>
            </a:r>
            <a:r>
              <a:rPr lang="ru-RU" sz="2200" dirty="0">
                <a:latin typeface="Times New Roman" panose="02020603050405020304" pitchFamily="18" charset="0"/>
                <a:cs typeface="Times New Roman" panose="02020603050405020304" pitchFamily="18" charset="0"/>
              </a:rPr>
              <a:t> - </a:t>
            </a:r>
            <a:r>
              <a:rPr lang="ru-RU" sz="2200" dirty="0" err="1">
                <a:latin typeface="Times New Roman" panose="02020603050405020304" pitchFamily="18" charset="0"/>
                <a:cs typeface="Times New Roman" panose="02020603050405020304" pitchFamily="18" charset="0"/>
              </a:rPr>
              <a:t>ұғымдар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киім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ыдыс-аяқ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ойыншықтар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және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т.б</a:t>
            </a:r>
            <a:r>
              <a:rPr lang="ru-RU" sz="2200" dirty="0">
                <a:latin typeface="Times New Roman" panose="02020603050405020304" pitchFamily="18" charset="0"/>
                <a:cs typeface="Times New Roman" panose="02020603050405020304" pitchFamily="18" charset="0"/>
              </a:rPr>
              <a:t>. Бала </a:t>
            </a:r>
            <a:r>
              <a:rPr lang="ru-RU" sz="2200" dirty="0" err="1">
                <a:latin typeface="Times New Roman" panose="02020603050405020304" pitchFamily="18" charset="0"/>
                <a:cs typeface="Times New Roman" panose="02020603050405020304" pitchFamily="18" charset="0"/>
              </a:rPr>
              <a:t>меншіктеу</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есімдіктерін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менікі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сенікі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иелік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үстеулерді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ананың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әкенің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қолдана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бастайды</a:t>
            </a:r>
            <a:r>
              <a:rPr lang="ru-RU" sz="2200" dirty="0">
                <a:latin typeface="Times New Roman" panose="02020603050405020304" pitchFamily="18" charset="0"/>
                <a:cs typeface="Times New Roman" panose="02020603050405020304" pitchFamily="18" charset="0"/>
              </a:rPr>
              <a:t>.</a:t>
            </a:r>
          </a:p>
          <a:p>
            <a:r>
              <a:rPr lang="ru-RU" sz="2200" dirty="0">
                <a:latin typeface="Times New Roman" panose="02020603050405020304" pitchFamily="18" charset="0"/>
                <a:cs typeface="Times New Roman" panose="02020603050405020304" pitchFamily="18" charset="0"/>
              </a:rPr>
              <a:t>4-5 </a:t>
            </a:r>
            <a:r>
              <a:rPr lang="kk-KZ" sz="2200" dirty="0">
                <a:latin typeface="Times New Roman" panose="02020603050405020304" pitchFamily="18" charset="0"/>
                <a:cs typeface="Times New Roman" panose="02020603050405020304" pitchFamily="18" charset="0"/>
              </a:rPr>
              <a:t>жас</a:t>
            </a:r>
            <a:r>
              <a:rPr lang="ru-RU" sz="2200" dirty="0">
                <a:latin typeface="Times New Roman" panose="02020603050405020304" pitchFamily="18" charset="0"/>
                <a:cs typeface="Times New Roman" panose="02020603050405020304" pitchFamily="18" charset="0"/>
              </a:rPr>
              <a:t> - 2500 – 3000 с</a:t>
            </a:r>
            <a:r>
              <a:rPr lang="kk-KZ" sz="2200" dirty="0">
                <a:latin typeface="Times New Roman" panose="02020603050405020304" pitchFamily="18" charset="0"/>
                <a:cs typeface="Times New Roman" panose="02020603050405020304" pitchFamily="18" charset="0"/>
              </a:rPr>
              <a:t>өзге дейін</a:t>
            </a:r>
            <a:r>
              <a:rPr lang="ru-RU" sz="2200" dirty="0">
                <a:latin typeface="Times New Roman" panose="02020603050405020304" pitchFamily="18" charset="0"/>
                <a:cs typeface="Times New Roman" panose="02020603050405020304" pitchFamily="18" charset="0"/>
              </a:rPr>
              <a:t>. </a:t>
            </a:r>
          </a:p>
          <a:p>
            <a:pPr lvl="0"/>
            <a:r>
              <a:rPr lang="ru-RU" sz="2200" dirty="0" err="1">
                <a:latin typeface="Times New Roman" panose="02020603050405020304" pitchFamily="18" charset="0"/>
                <a:cs typeface="Times New Roman" panose="02020603050405020304" pitchFamily="18" charset="0"/>
              </a:rPr>
              <a:t>Балалар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ұжымдық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зат</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есімдерді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белсенді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қолдана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бастайды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тағамдар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көкөністер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жемістер</a:t>
            </a:r>
            <a:r>
              <a:rPr lang="ru-RU" sz="2200" dirty="0">
                <a:latin typeface="Times New Roman" panose="02020603050405020304" pitchFamily="18" charset="0"/>
                <a:cs typeface="Times New Roman" panose="02020603050405020304" pitchFamily="18" charset="0"/>
              </a:rPr>
              <a:t>).</a:t>
            </a:r>
          </a:p>
          <a:p>
            <a:pPr lvl="0"/>
            <a:r>
              <a:rPr lang="ru-RU" sz="2200" dirty="0" err="1">
                <a:latin typeface="Times New Roman" panose="02020603050405020304" pitchFamily="18" charset="0"/>
                <a:cs typeface="Times New Roman" panose="02020603050405020304" pitchFamily="18" charset="0"/>
              </a:rPr>
              <a:t>Заттардың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бөлшектері</a:t>
            </a:r>
            <a:r>
              <a:rPr lang="ru-RU" sz="2200" dirty="0">
                <a:latin typeface="Times New Roman" panose="02020603050405020304" pitchFamily="18" charset="0"/>
                <a:cs typeface="Times New Roman" panose="02020603050405020304" pitchFamily="18" charset="0"/>
              </a:rPr>
              <a:t> мен </a:t>
            </a:r>
            <a:r>
              <a:rPr lang="ru-RU" sz="2200" dirty="0" err="1">
                <a:latin typeface="Times New Roman" panose="02020603050405020304" pitchFamily="18" charset="0"/>
                <a:cs typeface="Times New Roman" panose="02020603050405020304" pitchFamily="18" charset="0"/>
              </a:rPr>
              <a:t>бөлшектерін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білдіретін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сөздер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пайда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болады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зат</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есімдер</a:t>
            </a:r>
            <a:r>
              <a:rPr lang="ru-RU" sz="2200" dirty="0">
                <a:latin typeface="Times New Roman" panose="02020603050405020304" pitchFamily="18" charset="0"/>
                <a:cs typeface="Times New Roman" panose="02020603050405020304" pitchFamily="18" charset="0"/>
              </a:rPr>
              <a:t> - </a:t>
            </a:r>
            <a:r>
              <a:rPr lang="ru-RU" sz="2200" dirty="0" err="1">
                <a:latin typeface="Times New Roman" panose="02020603050405020304" pitchFamily="18" charset="0"/>
                <a:cs typeface="Times New Roman" panose="02020603050405020304" pitchFamily="18" charset="0"/>
              </a:rPr>
              <a:t>мамандықтардың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еңбек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құралдарының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еңбек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құралдарының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атаулары</a:t>
            </a:r>
            <a:r>
              <a:rPr lang="ru-RU" sz="2200" dirty="0">
                <a:latin typeface="Times New Roman" panose="02020603050405020304" pitchFamily="18" charset="0"/>
                <a:cs typeface="Times New Roman" panose="02020603050405020304" pitchFamily="18" charset="0"/>
              </a:rPr>
              <a:t>.</a:t>
            </a:r>
          </a:p>
          <a:p>
            <a:pPr lvl="0"/>
            <a:r>
              <a:rPr lang="ru-RU" sz="2200" dirty="0">
                <a:latin typeface="Times New Roman" panose="02020603050405020304" pitchFamily="18" charset="0"/>
                <a:cs typeface="Times New Roman" panose="02020603050405020304" pitchFamily="18" charset="0"/>
              </a:rPr>
              <a:t>Сын </a:t>
            </a:r>
            <a:r>
              <a:rPr lang="ru-RU" sz="2200" dirty="0" err="1">
                <a:latin typeface="Times New Roman" panose="02020603050405020304" pitchFamily="18" charset="0"/>
                <a:cs typeface="Times New Roman" panose="02020603050405020304" pitchFamily="18" charset="0"/>
              </a:rPr>
              <a:t>есімнің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салыстырмалы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дәрежесі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сияқты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иелік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етуші</a:t>
            </a:r>
            <a:r>
              <a:rPr lang="ru-RU" sz="2200" dirty="0">
                <a:latin typeface="Times New Roman" panose="02020603050405020304" pitchFamily="18" charset="0"/>
                <a:cs typeface="Times New Roman" panose="02020603050405020304" pitchFamily="18" charset="0"/>
              </a:rPr>
              <a:t> сын </a:t>
            </a:r>
            <a:r>
              <a:rPr lang="ru-RU" sz="2200" dirty="0" err="1">
                <a:latin typeface="Times New Roman" panose="02020603050405020304" pitchFamily="18" charset="0"/>
                <a:cs typeface="Times New Roman" panose="02020603050405020304" pitchFamily="18" charset="0"/>
              </a:rPr>
              <a:t>есімдер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пайда</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болады</a:t>
            </a:r>
            <a:r>
              <a:rPr lang="ru-RU" sz="2200" dirty="0">
                <a:latin typeface="Times New Roman" panose="02020603050405020304" pitchFamily="18" charset="0"/>
                <a:cs typeface="Times New Roman" panose="02020603050405020304" pitchFamily="18" charset="0"/>
              </a:rPr>
              <a:t>.</a:t>
            </a:r>
          </a:p>
          <a:p>
            <a:pPr lvl="0"/>
            <a:r>
              <a:rPr lang="ru-RU" sz="2200" dirty="0" err="1">
                <a:latin typeface="Times New Roman" panose="02020603050405020304" pitchFamily="18" charset="0"/>
                <a:cs typeface="Times New Roman" panose="02020603050405020304" pitchFamily="18" charset="0"/>
              </a:rPr>
              <a:t>Рефлексивті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етістіктер</a:t>
            </a:r>
            <a:r>
              <a:rPr lang="ru-RU" sz="2200" dirty="0">
                <a:latin typeface="Times New Roman" panose="02020603050405020304" pitchFamily="18" charset="0"/>
                <a:cs typeface="Times New Roman" panose="02020603050405020304" pitchFamily="18" charset="0"/>
              </a:rPr>
              <a:t> мен </a:t>
            </a:r>
            <a:r>
              <a:rPr lang="ru-RU" sz="2200" dirty="0" err="1">
                <a:latin typeface="Times New Roman" panose="02020603050405020304" pitchFamily="18" charset="0"/>
                <a:cs typeface="Times New Roman" panose="02020603050405020304" pitchFamily="18" charset="0"/>
              </a:rPr>
              <a:t>префикстердің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ассимиляциясы</a:t>
            </a:r>
            <a:r>
              <a:rPr lang="ru-RU" sz="2200" dirty="0">
                <a:latin typeface="Times New Roman" panose="02020603050405020304" pitchFamily="18" charset="0"/>
                <a:cs typeface="Times New Roman" panose="02020603050405020304" pitchFamily="18" charset="0"/>
              </a:rPr>
              <a:t> бар.</a:t>
            </a:r>
          </a:p>
          <a:p>
            <a:r>
              <a:rPr lang="ru-RU" sz="2200" dirty="0">
                <a:latin typeface="Times New Roman" panose="02020603050405020304" pitchFamily="18" charset="0"/>
                <a:cs typeface="Times New Roman" panose="02020603050405020304" pitchFamily="18" charset="0"/>
              </a:rPr>
              <a:t>5-6 </a:t>
            </a:r>
            <a:r>
              <a:rPr lang="kk-KZ" sz="2200" dirty="0">
                <a:latin typeface="Times New Roman" panose="02020603050405020304" pitchFamily="18" charset="0"/>
                <a:cs typeface="Times New Roman" panose="02020603050405020304" pitchFamily="18" charset="0"/>
              </a:rPr>
              <a:t>жас </a:t>
            </a:r>
            <a:endParaRPr lang="ru-RU" sz="2200" dirty="0">
              <a:latin typeface="Times New Roman" panose="02020603050405020304" pitchFamily="18" charset="0"/>
              <a:cs typeface="Times New Roman" panose="02020603050405020304" pitchFamily="18" charset="0"/>
            </a:endParaRPr>
          </a:p>
          <a:p>
            <a:r>
              <a:rPr lang="kk-KZ" sz="2200" dirty="0">
                <a:latin typeface="Times New Roman" panose="02020603050405020304" pitchFamily="18" charset="0"/>
                <a:cs typeface="Times New Roman" panose="02020603050405020304" pitchFamily="18" charset="0"/>
              </a:rPr>
              <a:t>6 жастағы баланың сөз қоры – 2500 - 3000 сөз, барлық сөз топтары бар. </a:t>
            </a:r>
            <a:endParaRPr lang="ru-RU" sz="2200" dirty="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6-7 </a:t>
            </a:r>
            <a:r>
              <a:rPr lang="ru-RU" sz="2200" dirty="0" err="1">
                <a:latin typeface="Times New Roman" panose="02020603050405020304" pitchFamily="18" charset="0"/>
                <a:cs typeface="Times New Roman" panose="02020603050405020304" pitchFamily="18" charset="0"/>
              </a:rPr>
              <a:t>жас</a:t>
            </a:r>
            <a:r>
              <a:rPr lang="ru-RU" sz="2200" dirty="0">
                <a:latin typeface="Times New Roman" panose="02020603050405020304" pitchFamily="18" charset="0"/>
                <a:cs typeface="Times New Roman" panose="02020603050405020304" pitchFamily="18" charset="0"/>
              </a:rPr>
              <a:t> -4000</a:t>
            </a:r>
            <a:r>
              <a:rPr lang="kk-KZ" sz="2200" dirty="0">
                <a:latin typeface="Times New Roman" panose="02020603050405020304" pitchFamily="18" charset="0"/>
                <a:cs typeface="Times New Roman" panose="02020603050405020304" pitchFamily="18" charset="0"/>
              </a:rPr>
              <a:t>-нан астап өз</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сөйлеудің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барлық</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бөліктері</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соның</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ішінде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жіктік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жалғаулары</a:t>
            </a:r>
            <a:r>
              <a:rPr lang="ru-RU" sz="2200" dirty="0">
                <a:latin typeface="Times New Roman" panose="02020603050405020304" pitchFamily="18" charset="0"/>
                <a:cs typeface="Times New Roman" panose="02020603050405020304" pitchFamily="18" charset="0"/>
              </a:rPr>
              <a:t> мен </a:t>
            </a:r>
            <a:r>
              <a:rPr lang="ru-RU" sz="2200" dirty="0" err="1">
                <a:latin typeface="Times New Roman" panose="02020603050405020304" pitchFamily="18" charset="0"/>
                <a:cs typeface="Times New Roman" panose="02020603050405020304" pitchFamily="18" charset="0"/>
              </a:rPr>
              <a:t>герундтер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ұсынылған</a:t>
            </a:r>
            <a:r>
              <a:rPr lang="ru-RU" sz="2200" dirty="0">
                <a:latin typeface="Times New Roman" panose="02020603050405020304" pitchFamily="18" charset="0"/>
                <a:cs typeface="Times New Roman" panose="02020603050405020304" pitchFamily="18" charset="0"/>
              </a:rPr>
              <a:t>.</a:t>
            </a:r>
          </a:p>
          <a:p>
            <a:pPr lvl="0"/>
            <a:r>
              <a:rPr lang="ru-RU" sz="2200" dirty="0" err="1">
                <a:latin typeface="Times New Roman" panose="02020603050405020304" pitchFamily="18" charset="0"/>
                <a:cs typeface="Times New Roman" panose="02020603050405020304" pitchFamily="18" charset="0"/>
              </a:rPr>
              <a:t>Жіктік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және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жіктік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жалғауларды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қолданған</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кезде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қателіктер</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болуы</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мүмкін</a:t>
            </a:r>
            <a:r>
              <a:rPr lang="ru-RU" sz="2200" dirty="0">
                <a:latin typeface="Times New Roman" panose="02020603050405020304" pitchFamily="18" charset="0"/>
                <a:cs typeface="Times New Roman" panose="02020603050405020304" pitchFamily="18" charset="0"/>
              </a:rPr>
              <a:t>. (</a:t>
            </a:r>
            <a:r>
              <a:rPr lang="kk-KZ" sz="2200" dirty="0">
                <a:latin typeface="Times New Roman" panose="02020603050405020304" pitchFamily="18" charset="0"/>
                <a:cs typeface="Times New Roman" panose="02020603050405020304" pitchFamily="18" charset="0"/>
              </a:rPr>
              <a:t>Мен толығымен ашылмаған гүлдрді жұлдым. Жұмыртқа алтын бояумен боялған. Мен осыны ұйықтап жатқанда түсімде көрдім). </a:t>
            </a:r>
            <a:endParaRPr lang="ru-RU" sz="2200" dirty="0">
              <a:latin typeface="Times New Roman" panose="02020603050405020304" pitchFamily="18" charset="0"/>
              <a:cs typeface="Times New Roman" panose="02020603050405020304" pitchFamily="18" charset="0"/>
            </a:endParaRPr>
          </a:p>
          <a:p>
            <a:pPr lvl="0"/>
            <a:r>
              <a:rPr lang="kk-KZ" sz="2200" dirty="0">
                <a:latin typeface="Times New Roman" panose="02020603050405020304" pitchFamily="18" charset="0"/>
                <a:cs typeface="Times New Roman" panose="02020603050405020304" pitchFamily="18" charset="0"/>
              </a:rPr>
              <a:t>Дыбысты айту: </a:t>
            </a:r>
            <a:endParaRPr lang="ru-RU" sz="2200" dirty="0">
              <a:latin typeface="Times New Roman" panose="02020603050405020304" pitchFamily="18" charset="0"/>
              <a:cs typeface="Times New Roman" panose="02020603050405020304" pitchFamily="18" charset="0"/>
            </a:endParaRPr>
          </a:p>
          <a:p>
            <a:r>
              <a:rPr lang="kk-KZ" sz="2200" dirty="0">
                <a:latin typeface="Times New Roman" panose="02020603050405020304" pitchFamily="18" charset="0"/>
                <a:cs typeface="Times New Roman" panose="02020603050405020304" pitchFamily="18" charset="0"/>
              </a:rPr>
              <a:t>3-4 жас – ысқыру дыбыстар (С, З, Ц) </a:t>
            </a:r>
            <a:endParaRPr lang="ru-RU" sz="2200" dirty="0">
              <a:latin typeface="Times New Roman" panose="02020603050405020304" pitchFamily="18" charset="0"/>
              <a:cs typeface="Times New Roman" panose="02020603050405020304" pitchFamily="18" charset="0"/>
            </a:endParaRPr>
          </a:p>
          <a:p>
            <a:r>
              <a:rPr lang="kk-KZ" sz="2200" dirty="0">
                <a:latin typeface="Times New Roman" panose="02020603050405020304" pitchFamily="18" charset="0"/>
                <a:cs typeface="Times New Roman" panose="02020603050405020304" pitchFamily="18" charset="0"/>
              </a:rPr>
              <a:t>4-5 жас – естілмейтін ысқыру дыбыстар (Ш, Ж, Щ, Ч) </a:t>
            </a:r>
            <a:endParaRPr lang="ru-RU" sz="2200" dirty="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5-6</a:t>
            </a:r>
            <a:r>
              <a:rPr lang="kk-KZ" sz="2200" dirty="0">
                <a:latin typeface="Times New Roman" panose="02020603050405020304" pitchFamily="18" charset="0"/>
                <a:cs typeface="Times New Roman" panose="02020603050405020304" pitchFamily="18" charset="0"/>
              </a:rPr>
              <a:t>жас </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сонор</a:t>
            </a:r>
            <a:r>
              <a:rPr lang="kk-KZ" sz="2200" dirty="0">
                <a:latin typeface="Times New Roman" panose="02020603050405020304" pitchFamily="18" charset="0"/>
                <a:cs typeface="Times New Roman" panose="02020603050405020304" pitchFamily="18" charset="0"/>
              </a:rPr>
              <a:t>лық</a:t>
            </a:r>
            <a:r>
              <a:rPr lang="ru-RU" sz="2200" dirty="0">
                <a:latin typeface="Times New Roman" panose="02020603050405020304" pitchFamily="18" charset="0"/>
                <a:cs typeface="Times New Roman" panose="02020603050405020304" pitchFamily="18" charset="0"/>
              </a:rPr>
              <a:t> (Л, Р)</a:t>
            </a:r>
          </a:p>
          <a:p>
            <a:pPr marL="0" indent="0">
              <a:buNone/>
            </a:pPr>
            <a:endParaRPr lang="ru-RU" dirty="0"/>
          </a:p>
        </p:txBody>
      </p:sp>
    </p:spTree>
    <p:extLst>
      <p:ext uri="{BB962C8B-B14F-4D97-AF65-F5344CB8AC3E}">
        <p14:creationId xmlns:p14="http://schemas.microsoft.com/office/powerpoint/2010/main" val="2069850309"/>
      </p:ext>
    </p:extLst>
  </p:cSld>
  <p:clrMapOvr>
    <a:masterClrMapping/>
  </p:clrMapOvr>
  <p:transition>
    <p:wheel spokes="8"/>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785787" y="1928802"/>
            <a:ext cx="7748614" cy="3982420"/>
          </a:xfrm>
        </p:spPr>
        <p:txBody>
          <a:bodyPr>
            <a:normAutofit lnSpcReduction="10000"/>
          </a:bodyPr>
          <a:lstStyle/>
          <a:p>
            <a:pPr algn="just">
              <a:buNone/>
            </a:pPr>
            <a:r>
              <a:rPr lang="kk-KZ" dirty="0" smtClean="0"/>
              <a:t>     </a:t>
            </a:r>
            <a:r>
              <a:rPr lang="kk-KZ" sz="2400" b="1" dirty="0" smtClean="0">
                <a:latin typeface="Times New Roman" pitchFamily="18" charset="0"/>
                <a:cs typeface="Times New Roman" pitchFamily="18" charset="0"/>
              </a:rPr>
              <a:t>4-кезең</a:t>
            </a:r>
            <a:r>
              <a:rPr lang="ru-RU" sz="2400" dirty="0" smtClean="0">
                <a:latin typeface="Times New Roman" pitchFamily="18" charset="0"/>
                <a:cs typeface="Times New Roman" pitchFamily="18" charset="0"/>
              </a:rPr>
              <a:t> — </a:t>
            </a:r>
            <a:r>
              <a:rPr lang="kk-KZ" sz="2400" dirty="0" smtClean="0">
                <a:latin typeface="Times New Roman" pitchFamily="18" charset="0"/>
                <a:cs typeface="Times New Roman" pitchFamily="18" charset="0"/>
              </a:rPr>
              <a:t>мектептегі</a:t>
            </a:r>
            <a:r>
              <a:rPr lang="ru-RU" sz="2400" dirty="0" smtClean="0">
                <a:latin typeface="Times New Roman" pitchFamily="18" charset="0"/>
                <a:cs typeface="Times New Roman" pitchFamily="18" charset="0"/>
              </a:rPr>
              <a:t> (7-17 </a:t>
            </a:r>
            <a:r>
              <a:rPr lang="kk-KZ" sz="2400" dirty="0" smtClean="0">
                <a:latin typeface="Times New Roman" pitchFamily="18" charset="0"/>
                <a:cs typeface="Times New Roman" pitchFamily="18" charset="0"/>
              </a:rPr>
              <a:t>жас аралығы</a:t>
            </a:r>
            <a:r>
              <a:rPr lang="ru-RU" sz="2400" dirty="0" smtClean="0">
                <a:latin typeface="Times New Roman" pitchFamily="18" charset="0"/>
                <a:cs typeface="Times New Roman" pitchFamily="18" charset="0"/>
              </a:rPr>
              <a:t>). Осы </a:t>
            </a:r>
            <a:r>
              <a:rPr lang="ru-RU" sz="2400" dirty="0" err="1" smtClean="0">
                <a:latin typeface="Times New Roman" pitchFamily="18" charset="0"/>
                <a:cs typeface="Times New Roman" pitchFamily="18" charset="0"/>
              </a:rPr>
              <a:t>кезеңдегі балаларда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сөйлеуді дамытудың алдыңғы ерекшелігімен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салыстырғанда басты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ерекшелігі</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оның саналы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түрде ассимиляциясы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Балалар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дыбыстық талдауды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меңгереді, сөйлем құрудың грамматикалық ережелерін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үйренеді.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Мұнда жетекші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рөл сөйлеудің жаңа түріне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жазбаша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сөйлеуге жатады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Сонымен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мектеп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жасында</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баланың сөйлеуін мақсатты түрде қайта құру жүреді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дыбыстарды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қабылдау </a:t>
            </a:r>
            <a:r>
              <a:rPr lang="ru-RU" sz="2400" dirty="0" smtClean="0">
                <a:latin typeface="Times New Roman" pitchFamily="18" charset="0"/>
                <a:cs typeface="Times New Roman" pitchFamily="18" charset="0"/>
              </a:rPr>
              <a:t>мен </a:t>
            </a:r>
            <a:r>
              <a:rPr lang="ru-RU" sz="2400" dirty="0" err="1" smtClean="0">
                <a:latin typeface="Times New Roman" pitchFamily="18" charset="0"/>
                <a:cs typeface="Times New Roman" pitchFamily="18" charset="0"/>
              </a:rPr>
              <a:t>кемсітуден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бастап</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барлық тілдік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құралдарды саналы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қолдануға дейін</a:t>
            </a:r>
            <a:r>
              <a:rPr lang="ru-RU" sz="2400"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257638781"/>
      </p:ext>
    </p:extLst>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971600" y="1052736"/>
            <a:ext cx="7848871" cy="4858486"/>
          </a:xfrm>
        </p:spPr>
        <p:txBody>
          <a:bodyPr>
            <a:normAutofit/>
          </a:bodyPr>
          <a:lstStyle/>
          <a:p>
            <a:r>
              <a:rPr lang="ru-RU" sz="2400" dirty="0" smtClean="0">
                <a:latin typeface="Times New Roman" panose="02020603050405020304" pitchFamily="18" charset="0"/>
                <a:cs typeface="Times New Roman" panose="02020603050405020304" pitchFamily="18" charset="0"/>
              </a:rPr>
              <a:t>Балалардың </a:t>
            </a:r>
            <a:r>
              <a:rPr lang="ru-RU" sz="2400" dirty="0" err="1" smtClean="0">
                <a:latin typeface="Times New Roman" panose="02020603050405020304" pitchFamily="18" charset="0"/>
                <a:cs typeface="Times New Roman" panose="02020603050405020304" pitchFamily="18" charset="0"/>
              </a:rPr>
              <a:t>сөйлеу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бұзылыстарын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жіктеу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мәселелерін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дамыту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алғашқы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патологияны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талдау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негізінде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жүзеге</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асырылады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Қазіргі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уақытта</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екі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негізгі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бағыт</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қалыптасты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біріншісінің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жақтаушылары</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сөйлеу</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бұзылыстарының</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дәстүрлі</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номенклатурасын</a:t>
            </a:r>
            <a:r>
              <a:rPr lang="ru-RU" sz="24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сақтап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жаңа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мазмұн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екінші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бағыттың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жақтаушылары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жаңа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топтастыруды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енгізді</a:t>
            </a:r>
            <a:r>
              <a:rPr lang="ru-RU" sz="2400" dirty="0">
                <a:latin typeface="Times New Roman" panose="02020603050405020304" pitchFamily="18" charset="0"/>
                <a:cs typeface="Times New Roman" panose="02020603050405020304" pitchFamily="18" charset="0"/>
              </a:rPr>
              <a:t>.</a:t>
            </a:r>
          </a:p>
          <a:p>
            <a:r>
              <a:rPr lang="ru-RU" sz="2400" dirty="0" err="1">
                <a:latin typeface="Times New Roman" panose="02020603050405020304" pitchFamily="18" charset="0"/>
                <a:cs typeface="Times New Roman" panose="02020603050405020304" pitchFamily="18" charset="0"/>
              </a:rPr>
              <a:t>Сөйлеу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бұзылыстарын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жіктеуге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тырысу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ежелгі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уақыттан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жүргізіліп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келеді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Сөйлеу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бұзылыстарының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жүйелі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жіктелуі</a:t>
            </a:r>
            <a:r>
              <a:rPr lang="ru-RU" sz="2400" dirty="0">
                <a:latin typeface="Times New Roman" panose="02020603050405020304" pitchFamily="18" charset="0"/>
                <a:cs typeface="Times New Roman" panose="02020603050405020304" pitchFamily="18" charset="0"/>
              </a:rPr>
              <a:t> 1881 </a:t>
            </a:r>
            <a:r>
              <a:rPr lang="ru-RU" sz="2400" dirty="0" err="1">
                <a:latin typeface="Times New Roman" panose="02020603050405020304" pitchFamily="18" charset="0"/>
                <a:cs typeface="Times New Roman" panose="02020603050405020304" pitchFamily="18" charset="0"/>
              </a:rPr>
              <a:t>жылы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А.Куссмаулдың</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жіктелуі</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болды</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37160435"/>
      </p:ext>
    </p:extLst>
  </p:cSld>
  <p:clrMapOvr>
    <a:masterClrMapping/>
  </p:clrMapOvr>
  <p:transition>
    <p:wheel spokes="8"/>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6589199" cy="1280890"/>
          </a:xfrm>
        </p:spPr>
        <p:txBody>
          <a:bodyPr/>
          <a:lstStyle/>
          <a:p>
            <a:endParaRPr lang="ru-RU"/>
          </a:p>
        </p:txBody>
      </p:sp>
      <p:sp>
        <p:nvSpPr>
          <p:cNvPr id="3" name="Объект 2"/>
          <p:cNvSpPr>
            <a:spLocks noGrp="1"/>
          </p:cNvSpPr>
          <p:nvPr>
            <p:ph idx="1"/>
          </p:nvPr>
        </p:nvSpPr>
        <p:spPr>
          <a:xfrm>
            <a:off x="611561" y="1280890"/>
            <a:ext cx="7922840" cy="4630332"/>
          </a:xfrm>
        </p:spPr>
        <p:txBody>
          <a:bodyPr/>
          <a:lstStyle/>
          <a:p>
            <a:pPr marL="0" indent="0">
              <a:buNone/>
            </a:pPr>
            <a:r>
              <a:rPr lang="ru-RU" sz="2400" dirty="0" err="1">
                <a:solidFill>
                  <a:schemeClr val="tx1"/>
                </a:solidFill>
                <a:latin typeface="Times New Roman" panose="02020603050405020304" pitchFamily="18" charset="0"/>
                <a:cs typeface="Times New Roman" panose="02020603050405020304" pitchFamily="18" charset="0"/>
              </a:rPr>
              <a:t>Бұл</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классификацияда</a:t>
            </a:r>
            <a:r>
              <a:rPr lang="ru-RU" sz="2400" dirty="0">
                <a:solidFill>
                  <a:schemeClr val="tx1"/>
                </a:solidFill>
                <a:latin typeface="Times New Roman" panose="02020603050405020304" pitchFamily="18" charset="0"/>
                <a:cs typeface="Times New Roman" panose="02020603050405020304" pitchFamily="18" charset="0"/>
              </a:rPr>
              <a:t> автор </a:t>
            </a:r>
            <a:r>
              <a:rPr lang="ru-RU" sz="2400" dirty="0" err="1">
                <a:solidFill>
                  <a:schemeClr val="tx1"/>
                </a:solidFill>
                <a:latin typeface="Times New Roman" panose="02020603050405020304" pitchFamily="18" charset="0"/>
                <a:cs typeface="Times New Roman" panose="02020603050405020304" pitchFamily="18" charset="0"/>
              </a:rPr>
              <a:t>сөйлеуді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жан-жақты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қарастырады</a:t>
            </a:r>
            <a:r>
              <a:rPr lang="ru-RU" sz="2400" dirty="0">
                <a:solidFill>
                  <a:schemeClr val="tx1"/>
                </a:solidFill>
                <a:latin typeface="Times New Roman" panose="02020603050405020304" pitchFamily="18" charset="0"/>
                <a:cs typeface="Times New Roman" panose="02020603050405020304" pitchFamily="18" charset="0"/>
              </a:rPr>
              <a:t> - </a:t>
            </a:r>
            <a:r>
              <a:rPr lang="ru-RU" sz="2400" dirty="0" err="1">
                <a:solidFill>
                  <a:schemeClr val="tx1"/>
                </a:solidFill>
                <a:latin typeface="Times New Roman" panose="02020603050405020304" pitchFamily="18" charset="0"/>
                <a:cs typeface="Times New Roman" panose="02020603050405020304" pitchFamily="18" charset="0"/>
              </a:rPr>
              <a:t>психологиялық</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және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психолингвистикалық</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позициялардан</a:t>
            </a:r>
            <a:r>
              <a:rPr lang="ru-RU" sz="2400" dirty="0">
                <a:solidFill>
                  <a:schemeClr val="tx1"/>
                </a:solidFill>
                <a:latin typeface="Times New Roman" panose="02020603050405020304" pitchFamily="18" charset="0"/>
                <a:cs typeface="Times New Roman" panose="02020603050405020304" pitchFamily="18" charset="0"/>
              </a:rPr>
              <a:t>. Автор </a:t>
            </a:r>
            <a:r>
              <a:rPr lang="ru-RU" sz="2400" dirty="0" err="1">
                <a:solidFill>
                  <a:schemeClr val="tx1"/>
                </a:solidFill>
                <a:latin typeface="Times New Roman" panose="02020603050405020304" pitchFamily="18" charset="0"/>
                <a:cs typeface="Times New Roman" panose="02020603050405020304" pitchFamily="18" charset="0"/>
              </a:rPr>
              <a:t>сөйлеу</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әрекетін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өзі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үш</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үдеріске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бөледі</a:t>
            </a:r>
            <a:r>
              <a:rPr lang="ru-RU" sz="2400" dirty="0">
                <a:solidFill>
                  <a:schemeClr val="tx1"/>
                </a:solidFill>
                <a:latin typeface="Times New Roman" panose="02020603050405020304" pitchFamily="18" charset="0"/>
                <a:cs typeface="Times New Roman" panose="02020603050405020304" pitchFamily="18" charset="0"/>
              </a:rPr>
              <a:t>:</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1. </a:t>
            </a:r>
            <a:r>
              <a:rPr lang="ru-RU" sz="2400" dirty="0" err="1">
                <a:solidFill>
                  <a:schemeClr val="tx1"/>
                </a:solidFill>
                <a:latin typeface="Times New Roman" panose="02020603050405020304" pitchFamily="18" charset="0"/>
                <a:cs typeface="Times New Roman" panose="02020603050405020304" pitchFamily="18" charset="0"/>
              </a:rPr>
              <a:t>Сөйлеуге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дайындық</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ойда</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және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жанмен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орындалады</a:t>
            </a:r>
            <a:r>
              <a:rPr lang="ru-RU" sz="2400" dirty="0">
                <a:solidFill>
                  <a:schemeClr val="tx1"/>
                </a:solidFill>
                <a:latin typeface="Times New Roman" panose="02020603050405020304" pitchFamily="18" charset="0"/>
                <a:cs typeface="Times New Roman" panose="02020603050405020304" pitchFamily="18" charset="0"/>
              </a:rPr>
              <a:t>.</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2. Дикция, </a:t>
            </a:r>
            <a:r>
              <a:rPr lang="ru-RU" sz="2400" dirty="0" err="1">
                <a:solidFill>
                  <a:schemeClr val="tx1"/>
                </a:solidFill>
                <a:latin typeface="Times New Roman" panose="02020603050405020304" pitchFamily="18" charset="0"/>
                <a:cs typeface="Times New Roman" panose="02020603050405020304" pitchFamily="18" charset="0"/>
              </a:rPr>
              <a:t>немесе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ішкі</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сөздердің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синтаксисімен</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бірге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туындысы</a:t>
            </a:r>
            <a:r>
              <a:rPr lang="ru-RU" sz="2400" dirty="0">
                <a:solidFill>
                  <a:schemeClr val="tx1"/>
                </a:solidFill>
                <a:latin typeface="Times New Roman" panose="02020603050405020304" pitchFamily="18" charset="0"/>
                <a:cs typeface="Times New Roman" panose="02020603050405020304" pitchFamily="18" charset="0"/>
              </a:rPr>
              <a:t>.</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3. Артикуляция, </a:t>
            </a:r>
            <a:r>
              <a:rPr lang="ru-RU" sz="2400" dirty="0" err="1">
                <a:solidFill>
                  <a:schemeClr val="tx1"/>
                </a:solidFill>
                <a:latin typeface="Times New Roman" panose="02020603050405020304" pitchFamily="18" charset="0"/>
                <a:cs typeface="Times New Roman" panose="02020603050405020304" pitchFamily="18" charset="0"/>
              </a:rPr>
              <a:t>немесе</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сыртқы</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сөздің</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жасалуы</a:t>
            </a:r>
            <a:r>
              <a:rPr lang="ru-RU" sz="2400" dirty="0">
                <a:solidFill>
                  <a:schemeClr val="tx1"/>
                </a:solidFill>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883848723"/>
      </p:ext>
    </p:extLst>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475656" y="2133600"/>
            <a:ext cx="7416824" cy="3777622"/>
          </a:xfrm>
        </p:spPr>
        <p:txBody>
          <a:bodyPr/>
          <a:lstStyle/>
          <a:p>
            <a:pPr marL="0" indent="0">
              <a:buNone/>
            </a:pPr>
            <a:r>
              <a:rPr lang="ru-RU" sz="2400" dirty="0" err="1">
                <a:latin typeface="Times New Roman" panose="02020603050405020304" pitchFamily="18" charset="0"/>
                <a:cs typeface="Times New Roman" panose="02020603050405020304" pitchFamily="18" charset="0"/>
              </a:rPr>
              <a:t>Дәл</a:t>
            </a:r>
            <a:r>
              <a:rPr lang="ru-RU" sz="2400" dirty="0">
                <a:latin typeface="Times New Roman" panose="02020603050405020304" pitchFamily="18" charset="0"/>
                <a:cs typeface="Times New Roman" panose="02020603050405020304" pitchFamily="18" charset="0"/>
              </a:rPr>
              <a:t> осы классификация, </a:t>
            </a:r>
            <a:r>
              <a:rPr lang="ru-RU" sz="2400" dirty="0" err="1">
                <a:latin typeface="Times New Roman" panose="02020603050405020304" pitchFamily="18" charset="0"/>
                <a:cs typeface="Times New Roman" panose="02020603050405020304" pitchFamily="18" charset="0"/>
              </a:rPr>
              <a:t>неғұрлым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жүйеленген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логопедияны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ғылым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ретінде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қалыптастырудың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бастапқы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нүктесі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санауға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қазіргі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заманғы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жіктелімдерден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айтарлықтай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ерекшеленеді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сөйлеу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патологиясын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талдау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ескерілетін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негізгі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ережелерге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негізделген</a:t>
            </a:r>
            <a:r>
              <a:rPr lang="ru-RU" sz="24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028070115"/>
      </p:ext>
    </p:extLst>
  </p:cSld>
  <p:clrMapOvr>
    <a:masterClrMapping/>
  </p:clrMapOvr>
  <p:transition>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одержимое 5"/>
          <p:cNvGraphicFramePr>
            <a:graphicFrameLocks noGrp="1"/>
          </p:cNvGraphicFramePr>
          <p:nvPr>
            <p:ph idx="1"/>
            <p:extLst>
              <p:ext uri="{D42A27DB-BD31-4B8C-83A1-F6EECF244321}">
                <p14:modId xmlns:p14="http://schemas.microsoft.com/office/powerpoint/2010/main" val="1895315113"/>
              </p:ext>
            </p:extLst>
          </p:nvPr>
        </p:nvGraphicFramePr>
        <p:xfrm>
          <a:off x="457200" y="332656"/>
          <a:ext cx="7931224" cy="6141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332656"/>
          <a:ext cx="8291264"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272277031"/>
              </p:ext>
            </p:extLst>
          </p:nvPr>
        </p:nvGraphicFramePr>
        <p:xfrm>
          <a:off x="179512" y="404664"/>
          <a:ext cx="8712968" cy="64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2617288588"/>
              </p:ext>
            </p:extLst>
          </p:nvPr>
        </p:nvGraphicFramePr>
        <p:xfrm>
          <a:off x="323528" y="1196752"/>
          <a:ext cx="8424936" cy="5449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a:xfrm>
            <a:off x="467544" y="188640"/>
            <a:ext cx="8136904" cy="7200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endParaRPr lang="kk-KZ" sz="3200" b="1" i="1" dirty="0" smtClean="0">
              <a:latin typeface="Times New Roman" pitchFamily="18" charset="0"/>
              <a:cs typeface="Times New Roman" pitchFamily="18" charset="0"/>
            </a:endParaRPr>
          </a:p>
          <a:p>
            <a:pPr lvl="0" algn="ctr"/>
            <a:r>
              <a:rPr lang="kk-KZ" sz="3200" b="1" i="1" dirty="0" smtClean="0">
                <a:latin typeface="Times New Roman" pitchFamily="18" charset="0"/>
                <a:cs typeface="Times New Roman" pitchFamily="18" charset="0"/>
              </a:rPr>
              <a:t>Дыбыс айтудың бұзылуы</a:t>
            </a:r>
            <a:endParaRPr lang="ru-RU" sz="3200" b="1" i="1" dirty="0" smtClean="0">
              <a:latin typeface="Times New Roman" pitchFamily="18" charset="0"/>
              <a:cs typeface="Times New Roman" pitchFamily="18" charset="0"/>
            </a:endParaRPr>
          </a:p>
          <a:p>
            <a:pPr algn="ctr"/>
            <a:endParaRPr lang="ru-RU" dirty="0"/>
          </a:p>
        </p:txBody>
      </p:sp>
    </p:spTree>
  </p:cSld>
  <p:clrMapOvr>
    <a:masterClrMapping/>
  </p:clrMapOvr>
  <p:transition>
    <p:wheel spokes="8"/>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4" name="Прямоугольник 3"/>
          <p:cNvSpPr/>
          <p:nvPr/>
        </p:nvSpPr>
        <p:spPr>
          <a:xfrm>
            <a:off x="428596" y="285728"/>
            <a:ext cx="7572428" cy="150019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b="1" dirty="0" smtClean="0">
                <a:solidFill>
                  <a:srgbClr val="FF0000"/>
                </a:solidFill>
                <a:latin typeface="Times New Roman" pitchFamily="18" charset="0"/>
                <a:cs typeface="Times New Roman" pitchFamily="18" charset="0"/>
              </a:rPr>
              <a:t/>
            </a:r>
            <a:br>
              <a:rPr lang="ru-RU" sz="2000" b="1" dirty="0" smtClean="0">
                <a:solidFill>
                  <a:srgbClr val="FF0000"/>
                </a:solidFill>
                <a:latin typeface="Times New Roman" pitchFamily="18" charset="0"/>
                <a:cs typeface="Times New Roman" pitchFamily="18" charset="0"/>
              </a:rPr>
            </a:br>
            <a:r>
              <a:rPr lang="ru-RU" sz="2000" b="1" dirty="0" smtClean="0">
                <a:solidFill>
                  <a:srgbClr val="FF0000"/>
                </a:solidFill>
                <a:latin typeface="Times New Roman" pitchFamily="18" charset="0"/>
                <a:cs typeface="Times New Roman" pitchFamily="18" charset="0"/>
              </a:rPr>
              <a:t>Логопедия </a:t>
            </a:r>
            <a:r>
              <a:rPr lang="ru-RU" sz="2000" dirty="0" err="1" smtClean="0">
                <a:latin typeface="Times New Roman" pitchFamily="18" charset="0"/>
                <a:cs typeface="Times New Roman" pitchFamily="18" charset="0"/>
              </a:rPr>
              <a:t>дегеніміз</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сөйлеу тілі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кемістіктерін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оның бұзылу себептерін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болдырмау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жолдарын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сонымен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бірге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осындай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кемістіктерді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әртүрлі жолдармен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түзетіп жоюдың тәсілдерін зерттейтін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ғылым</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5" name="Овал 4"/>
          <p:cNvSpPr/>
          <p:nvPr/>
        </p:nvSpPr>
        <p:spPr>
          <a:xfrm>
            <a:off x="571472" y="2214554"/>
            <a:ext cx="7929618" cy="4357718"/>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smtClean="0"/>
              <a:t>Логопедия</a:t>
            </a:r>
            <a:r>
              <a:rPr lang="ru-RU" dirty="0" smtClean="0"/>
              <a:t> –(логос) </a:t>
            </a:r>
            <a:r>
              <a:rPr lang="ru-RU" dirty="0" err="1" smtClean="0"/>
              <a:t>сөз</a:t>
            </a:r>
            <a:r>
              <a:rPr lang="ru-RU" dirty="0" smtClean="0"/>
              <a:t> </a:t>
            </a:r>
            <a:r>
              <a:rPr lang="ru-RU" dirty="0" err="1" smtClean="0"/>
              <a:t>және</a:t>
            </a:r>
            <a:r>
              <a:rPr lang="ru-RU" dirty="0" smtClean="0"/>
              <a:t> (</a:t>
            </a:r>
            <a:r>
              <a:rPr lang="ru-RU" dirty="0" err="1" smtClean="0"/>
              <a:t>пайдео</a:t>
            </a:r>
            <a:r>
              <a:rPr lang="ru-RU" dirty="0" smtClean="0"/>
              <a:t>) </a:t>
            </a:r>
            <a:r>
              <a:rPr lang="ru-RU" dirty="0" err="1" smtClean="0"/>
              <a:t>тәрбиелеймін</a:t>
            </a:r>
            <a:r>
              <a:rPr lang="ru-RU" dirty="0" smtClean="0"/>
              <a:t>, </a:t>
            </a:r>
            <a:r>
              <a:rPr lang="ru-RU" dirty="0" err="1" smtClean="0"/>
              <a:t>үйренемін</a:t>
            </a:r>
            <a:r>
              <a:rPr lang="ru-RU" dirty="0" smtClean="0"/>
              <a:t> </a:t>
            </a:r>
            <a:r>
              <a:rPr lang="ru-RU" dirty="0" err="1" smtClean="0"/>
              <a:t>деген</a:t>
            </a:r>
            <a:r>
              <a:rPr lang="ru-RU" dirty="0" smtClean="0"/>
              <a:t> грек </a:t>
            </a:r>
            <a:r>
              <a:rPr lang="ru-RU" dirty="0" err="1" smtClean="0"/>
              <a:t>сөздерінің</a:t>
            </a:r>
            <a:r>
              <a:rPr lang="ru-RU" dirty="0" smtClean="0"/>
              <a:t> </a:t>
            </a:r>
            <a:r>
              <a:rPr lang="ru-RU" dirty="0" err="1" smtClean="0"/>
              <a:t>түбірінен</a:t>
            </a:r>
            <a:r>
              <a:rPr lang="ru-RU" dirty="0" smtClean="0"/>
              <a:t> </a:t>
            </a:r>
            <a:r>
              <a:rPr lang="ru-RU" dirty="0" err="1" smtClean="0"/>
              <a:t>алынған</a:t>
            </a:r>
            <a:r>
              <a:rPr lang="ru-RU" dirty="0" smtClean="0"/>
              <a:t>. Логопедия </a:t>
            </a:r>
            <a:r>
              <a:rPr lang="ru-RU" dirty="0" err="1" smtClean="0"/>
              <a:t>арнайы</a:t>
            </a:r>
            <a:r>
              <a:rPr lang="ru-RU" dirty="0" smtClean="0"/>
              <a:t> </a:t>
            </a:r>
            <a:r>
              <a:rPr lang="ru-RU" dirty="0" err="1" smtClean="0"/>
              <a:t>педагогиканың</a:t>
            </a:r>
            <a:r>
              <a:rPr lang="ru-RU" dirty="0" smtClean="0"/>
              <a:t> (</a:t>
            </a:r>
            <a:r>
              <a:rPr lang="ru-RU" dirty="0" err="1" smtClean="0"/>
              <a:t>дефектологияның</a:t>
            </a:r>
            <a:r>
              <a:rPr lang="ru-RU" dirty="0" smtClean="0"/>
              <a:t>) </a:t>
            </a:r>
            <a:r>
              <a:rPr lang="ru-RU" dirty="0" err="1" smtClean="0"/>
              <a:t>бір</a:t>
            </a:r>
            <a:r>
              <a:rPr lang="ru-RU" dirty="0" smtClean="0"/>
              <a:t> </a:t>
            </a:r>
            <a:r>
              <a:rPr lang="ru-RU" dirty="0" err="1" smtClean="0"/>
              <a:t>бөлігі</a:t>
            </a:r>
            <a:r>
              <a:rPr lang="ru-RU" dirty="0" smtClean="0"/>
              <a:t> </a:t>
            </a:r>
            <a:r>
              <a:rPr lang="ru-RU" dirty="0" err="1" smtClean="0"/>
              <a:t>болып</a:t>
            </a:r>
            <a:r>
              <a:rPr lang="ru-RU" dirty="0" smtClean="0"/>
              <a:t> </a:t>
            </a:r>
            <a:r>
              <a:rPr lang="ru-RU" dirty="0" err="1" smtClean="0"/>
              <a:t>есептеледі</a:t>
            </a:r>
            <a:r>
              <a:rPr lang="ru-RU" dirty="0" smtClean="0"/>
              <a:t>.</a:t>
            </a:r>
          </a:p>
          <a:p>
            <a:pPr algn="ctr"/>
            <a:endParaRPr lang="ru-RU" dirty="0"/>
          </a:p>
          <a:p>
            <a:pPr algn="just"/>
            <a:r>
              <a:rPr lang="ru-RU" dirty="0" smtClean="0"/>
              <a:t> </a:t>
            </a:r>
            <a:r>
              <a:rPr lang="ru-RU" dirty="0" err="1" smtClean="0"/>
              <a:t>Логопедияның</a:t>
            </a:r>
            <a:r>
              <a:rPr lang="ru-RU" dirty="0" smtClean="0"/>
              <a:t> </a:t>
            </a:r>
            <a:r>
              <a:rPr lang="ru-RU" dirty="0" err="1" smtClean="0"/>
              <a:t>зерттеу</a:t>
            </a:r>
            <a:r>
              <a:rPr lang="ru-RU" dirty="0" smtClean="0"/>
              <a:t> </a:t>
            </a:r>
            <a:r>
              <a:rPr lang="ru-RU" dirty="0" err="1" smtClean="0"/>
              <a:t>объектісі</a:t>
            </a:r>
            <a:r>
              <a:rPr lang="ru-RU" dirty="0" smtClean="0"/>
              <a:t> – </a:t>
            </a:r>
            <a:r>
              <a:rPr lang="ru-RU" dirty="0" err="1" smtClean="0"/>
              <a:t>сөйлеу</a:t>
            </a:r>
            <a:r>
              <a:rPr lang="ru-RU" dirty="0" smtClean="0"/>
              <a:t> </a:t>
            </a:r>
            <a:r>
              <a:rPr lang="ru-RU" dirty="0" err="1" smtClean="0"/>
              <a:t>тілінің</a:t>
            </a:r>
            <a:r>
              <a:rPr lang="ru-RU" dirty="0" smtClean="0"/>
              <a:t> </a:t>
            </a:r>
            <a:r>
              <a:rPr lang="ru-RU" dirty="0" err="1" smtClean="0"/>
              <a:t>бұзылуынан</a:t>
            </a:r>
            <a:r>
              <a:rPr lang="ru-RU" dirty="0" smtClean="0"/>
              <a:t> </a:t>
            </a:r>
            <a:r>
              <a:rPr lang="ru-RU" dirty="0" err="1" smtClean="0"/>
              <a:t>зардап</a:t>
            </a:r>
            <a:r>
              <a:rPr lang="ru-RU" dirty="0" smtClean="0"/>
              <a:t> </a:t>
            </a:r>
            <a:r>
              <a:rPr lang="ru-RU" dirty="0" err="1" smtClean="0"/>
              <a:t>шеккен</a:t>
            </a:r>
            <a:r>
              <a:rPr lang="ru-RU" dirty="0" smtClean="0"/>
              <a:t> </a:t>
            </a:r>
            <a:r>
              <a:rPr lang="ru-RU" dirty="0" err="1" smtClean="0"/>
              <a:t>адам</a:t>
            </a:r>
            <a:r>
              <a:rPr lang="ru-RU" dirty="0" smtClean="0"/>
              <a:t>.</a:t>
            </a:r>
          </a:p>
          <a:p>
            <a:pPr algn="just"/>
            <a:r>
              <a:rPr lang="ru-RU" dirty="0" err="1" smtClean="0"/>
              <a:t>Қазіргі </a:t>
            </a:r>
            <a:r>
              <a:rPr lang="ru-RU" dirty="0" smtClean="0"/>
              <a:t>логопедия </a:t>
            </a:r>
            <a:r>
              <a:rPr lang="ru-RU" dirty="0" err="1" smtClean="0"/>
              <a:t>мектеп</a:t>
            </a:r>
            <a:r>
              <a:rPr lang="ru-RU" dirty="0" smtClean="0"/>
              <a:t> </a:t>
            </a:r>
            <a:r>
              <a:rPr lang="ru-RU" dirty="0" err="1" smtClean="0"/>
              <a:t>жасына</a:t>
            </a:r>
            <a:r>
              <a:rPr lang="ru-RU" dirty="0" smtClean="0"/>
              <a:t> </a:t>
            </a:r>
            <a:r>
              <a:rPr lang="ru-RU" dirty="0" err="1" smtClean="0"/>
              <a:t>дейінгі</a:t>
            </a:r>
            <a:r>
              <a:rPr lang="ru-RU" dirty="0" smtClean="0"/>
              <a:t>, </a:t>
            </a:r>
            <a:r>
              <a:rPr lang="ru-RU" dirty="0" err="1" smtClean="0"/>
              <a:t>мектептегі</a:t>
            </a:r>
            <a:r>
              <a:rPr lang="ru-RU" dirty="0" smtClean="0"/>
              <a:t> </a:t>
            </a:r>
            <a:r>
              <a:rPr lang="ru-RU" dirty="0" err="1" smtClean="0"/>
              <a:t>логопедия</a:t>
            </a:r>
            <a:r>
              <a:rPr lang="ru-RU" dirty="0" smtClean="0"/>
              <a:t> </a:t>
            </a:r>
            <a:r>
              <a:rPr lang="ru-RU" dirty="0" err="1" smtClean="0"/>
              <a:t>және жеткіншектермен</a:t>
            </a:r>
            <a:r>
              <a:rPr lang="ru-RU" dirty="0" smtClean="0"/>
              <a:t> </a:t>
            </a:r>
            <a:r>
              <a:rPr lang="ru-RU" dirty="0" err="1" smtClean="0"/>
              <a:t>ересектер</a:t>
            </a:r>
            <a:r>
              <a:rPr lang="ru-RU" dirty="0" smtClean="0"/>
              <a:t> </a:t>
            </a:r>
            <a:r>
              <a:rPr lang="ru-RU" dirty="0" err="1" smtClean="0"/>
              <a:t>логопедиясы</a:t>
            </a:r>
            <a:r>
              <a:rPr lang="ru-RU" dirty="0" smtClean="0"/>
              <a:t> </a:t>
            </a:r>
            <a:r>
              <a:rPr lang="ru-RU" dirty="0" err="1" smtClean="0"/>
              <a:t>деген</a:t>
            </a:r>
            <a:r>
              <a:rPr lang="ru-RU" dirty="0" smtClean="0"/>
              <a:t> </a:t>
            </a:r>
            <a:r>
              <a:rPr lang="ru-RU" dirty="0" err="1" smtClean="0"/>
              <a:t>бөлімдерден тұрады</a:t>
            </a:r>
            <a:r>
              <a:rPr lang="ru-RU" dirty="0" smtClean="0"/>
              <a:t>.</a:t>
            </a:r>
            <a:endParaRPr lang="ru-RU" dirty="0"/>
          </a:p>
        </p:txBody>
      </p:sp>
    </p:spTree>
  </p:cSld>
  <p:clrMapOvr>
    <a:masterClrMapping/>
  </p:clrMapOvr>
  <p:transition>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816556823"/>
              </p:ext>
            </p:extLst>
          </p:nvPr>
        </p:nvGraphicFramePr>
        <p:xfrm>
          <a:off x="323528" y="1196752"/>
          <a:ext cx="8424936" cy="5449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a:xfrm>
            <a:off x="467544" y="12648"/>
            <a:ext cx="8175852" cy="3828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endParaRPr lang="kk-KZ" sz="3200" b="1" i="1" dirty="0" smtClean="0">
              <a:latin typeface="Times New Roman" pitchFamily="18" charset="0"/>
              <a:cs typeface="Times New Roman" pitchFamily="18" charset="0"/>
            </a:endParaRPr>
          </a:p>
          <a:p>
            <a:pPr lvl="0" algn="ctr"/>
            <a:r>
              <a:rPr lang="ru-RU" sz="2800" b="1" dirty="0" smtClean="0">
                <a:latin typeface="Times New Roman" pitchFamily="18" charset="0"/>
                <a:cs typeface="Times New Roman" pitchFamily="18" charset="0"/>
              </a:rPr>
              <a:t>Айтылымдарды темп-</a:t>
            </a:r>
            <a:r>
              <a:rPr lang="ru-RU" sz="2800" b="1" dirty="0" err="1" smtClean="0">
                <a:latin typeface="Times New Roman" pitchFamily="18" charset="0"/>
                <a:cs typeface="Times New Roman" pitchFamily="18" charset="0"/>
              </a:rPr>
              <a:t>ритмдік</a:t>
            </a:r>
            <a:r>
              <a:rPr lang="ru-RU" sz="2800" b="1" dirty="0" smtClean="0">
                <a:latin typeface="Times New Roman" pitchFamily="18" charset="0"/>
                <a:cs typeface="Times New Roman" pitchFamily="18" charset="0"/>
              </a:rPr>
              <a:t> </a:t>
            </a:r>
            <a:r>
              <a:rPr lang="ru-RU" sz="2800" b="1" dirty="0" err="1" smtClean="0">
                <a:latin typeface="Times New Roman" pitchFamily="18" charset="0"/>
                <a:cs typeface="Times New Roman" pitchFamily="18" charset="0"/>
              </a:rPr>
              <a:t>ұйымдастыру</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871906692"/>
      </p:ext>
    </p:extLst>
  </p:cSld>
  <p:clrMapOvr>
    <a:masterClrMapping/>
  </p:clrMapOvr>
  <p:transition>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23528" y="1196752"/>
          <a:ext cx="8424936" cy="5449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a:xfrm>
            <a:off x="428596" y="188640"/>
            <a:ext cx="8175852" cy="3828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endParaRPr lang="kk-KZ" sz="3200" b="1" i="1" dirty="0" smtClean="0">
              <a:latin typeface="Times New Roman" pitchFamily="18" charset="0"/>
              <a:cs typeface="Times New Roman" pitchFamily="18" charset="0"/>
            </a:endParaRPr>
          </a:p>
          <a:p>
            <a:pPr lvl="0" algn="ctr"/>
            <a:r>
              <a:rPr lang="ru-RU" sz="2800" b="1" dirty="0" smtClean="0">
                <a:latin typeface="Times New Roman" pitchFamily="18" charset="0"/>
                <a:cs typeface="Times New Roman" pitchFamily="18" charset="0"/>
              </a:rPr>
              <a:t>Дауысты </a:t>
            </a:r>
            <a:r>
              <a:rPr lang="ru-RU" sz="2800" b="1" dirty="0" err="1" smtClean="0">
                <a:latin typeface="Times New Roman" pitchFamily="18" charset="0"/>
                <a:cs typeface="Times New Roman" pitchFamily="18" charset="0"/>
              </a:rPr>
              <a:t>қалыптастыру</a:t>
            </a:r>
            <a:endParaRPr lang="ru-RU" b="1" dirty="0">
              <a:latin typeface="Times New Roman" pitchFamily="18" charset="0"/>
              <a:cs typeface="Times New Roman" pitchFamily="18" charset="0"/>
            </a:endParaRPr>
          </a:p>
        </p:txBody>
      </p:sp>
    </p:spTree>
  </p:cSld>
  <p:clrMapOvr>
    <a:masterClrMapping/>
  </p:clrMapOvr>
  <p:transition>
    <p:wheel spokes="8"/>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2981786917"/>
              </p:ext>
            </p:extLst>
          </p:nvPr>
        </p:nvGraphicFramePr>
        <p:xfrm>
          <a:off x="323528" y="1196752"/>
          <a:ext cx="8424936" cy="5449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Скругленный прямоугольник 4"/>
          <p:cNvSpPr/>
          <p:nvPr/>
        </p:nvSpPr>
        <p:spPr>
          <a:xfrm>
            <a:off x="428596" y="188640"/>
            <a:ext cx="8175852" cy="3828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ru-RU" sz="3200" b="1" i="1" dirty="0">
                <a:solidFill>
                  <a:srgbClr val="000000"/>
                </a:solidFill>
                <a:latin typeface="Times New Roman" panose="02020603050405020304" pitchFamily="18" charset="0"/>
                <a:ea typeface="Calibri" panose="020F0502020204030204" pitchFamily="34" charset="0"/>
              </a:rPr>
              <a:t>Тілдің </a:t>
            </a:r>
            <a:r>
              <a:rPr lang="ru-RU" sz="3200" b="1" i="1" dirty="0" err="1">
                <a:solidFill>
                  <a:srgbClr val="000000"/>
                </a:solidFill>
                <a:latin typeface="Times New Roman" panose="02020603050405020304" pitchFamily="18" charset="0"/>
                <a:ea typeface="Calibri" panose="020F0502020204030204" pitchFamily="34" charset="0"/>
              </a:rPr>
              <a:t>жазбаша</a:t>
            </a:r>
            <a:r>
              <a:rPr lang="ru-RU" sz="3200" b="1" i="1" dirty="0">
                <a:solidFill>
                  <a:srgbClr val="000000"/>
                </a:solidFill>
                <a:latin typeface="Times New Roman" panose="02020603050405020304" pitchFamily="18" charset="0"/>
                <a:ea typeface="Calibri" panose="020F0502020204030204" pitchFamily="34" charset="0"/>
              </a:rPr>
              <a:t> </a:t>
            </a:r>
            <a:r>
              <a:rPr lang="ru-RU" sz="3200" b="1" i="1" dirty="0" err="1">
                <a:solidFill>
                  <a:srgbClr val="000000"/>
                </a:solidFill>
                <a:latin typeface="Times New Roman" panose="02020603050405020304" pitchFamily="18" charset="0"/>
                <a:ea typeface="Calibri" panose="020F0502020204030204" pitchFamily="34" charset="0"/>
              </a:rPr>
              <a:t>бұзылыстары</a:t>
            </a:r>
            <a:r>
              <a:rPr lang="ru-RU" sz="3200" i="1" dirty="0">
                <a:solidFill>
                  <a:srgbClr val="000000"/>
                </a:solidFill>
                <a:latin typeface="Times New Roman" panose="02020603050405020304" pitchFamily="18" charset="0"/>
                <a:ea typeface="Calibri" panose="020F0502020204030204" pitchFamily="34" charset="0"/>
              </a:rPr>
              <a:t> </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096995797"/>
      </p:ext>
    </p:extLst>
  </p:cSld>
  <p:clrMapOvr>
    <a:masterClrMapping/>
  </p:clrMapOvr>
  <p:transition>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3362486588"/>
              </p:ext>
            </p:extLst>
          </p:nvPr>
        </p:nvGraphicFramePr>
        <p:xfrm>
          <a:off x="251520" y="404664"/>
          <a:ext cx="8496944"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3774146756"/>
              </p:ext>
            </p:extLst>
          </p:nvPr>
        </p:nvGraphicFramePr>
        <p:xfrm>
          <a:off x="251520" y="260648"/>
          <a:ext cx="8496944"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5" y="404664"/>
            <a:ext cx="7706816" cy="1500336"/>
          </a:xfrm>
        </p:spPr>
        <p:txBody>
          <a:bodyPr>
            <a:normAutofit/>
          </a:bodyPr>
          <a:lstStyle/>
          <a:p>
            <a:r>
              <a:rPr lang="ru-RU" sz="2700" b="1" dirty="0" err="1">
                <a:latin typeface="Times New Roman" panose="02020603050405020304" pitchFamily="18" charset="0"/>
                <a:cs typeface="Times New Roman" panose="02020603050405020304" pitchFamily="18" charset="0"/>
              </a:rPr>
              <a:t>Сөйлеу</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бұзылыстарының</a:t>
            </a:r>
            <a:r>
              <a:rPr lang="ru-RU" sz="2700" b="1" dirty="0">
                <a:latin typeface="Times New Roman" panose="02020603050405020304" pitchFamily="18" charset="0"/>
                <a:cs typeface="Times New Roman" panose="02020603050405020304" pitchFamily="18" charset="0"/>
              </a:rPr>
              <a:t> </a:t>
            </a:r>
            <a:r>
              <a:rPr lang="ru-RU" sz="2700" b="1" dirty="0" err="1">
                <a:latin typeface="Times New Roman" panose="02020603050405020304" pitchFamily="18" charset="0"/>
                <a:cs typeface="Times New Roman" panose="02020603050405020304" pitchFamily="18" charset="0"/>
              </a:rPr>
              <a:t>психологиялық-педагогикалық</a:t>
            </a:r>
            <a:r>
              <a:rPr lang="ru-RU" sz="2700" b="1" dirty="0">
                <a:latin typeface="Times New Roman" panose="02020603050405020304" pitchFamily="18" charset="0"/>
                <a:cs typeface="Times New Roman" panose="02020603050405020304" pitchFamily="18" charset="0"/>
              </a:rPr>
              <a:t> </a:t>
            </a:r>
            <a:r>
              <a:rPr lang="ru-RU" sz="2700" b="1" dirty="0" err="1" smtClean="0">
                <a:latin typeface="Times New Roman" panose="02020603050405020304" pitchFamily="18" charset="0"/>
                <a:cs typeface="Times New Roman" panose="02020603050405020304" pitchFamily="18" charset="0"/>
              </a:rPr>
              <a:t>классификациясы</a:t>
            </a:r>
            <a:r>
              <a:rPr lang="ru-RU" sz="2700" dirty="0">
                <a:latin typeface="Times New Roman" panose="02020603050405020304" pitchFamily="18" charset="0"/>
                <a:cs typeface="Times New Roman" panose="02020603050405020304" pitchFamily="18" charset="0"/>
              </a:rPr>
              <a:t/>
            </a:r>
            <a:br>
              <a:rPr lang="ru-RU" sz="2700"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15617" y="2133600"/>
            <a:ext cx="7418784" cy="3777622"/>
          </a:xfrm>
        </p:spPr>
        <p:txBody>
          <a:bodyPr>
            <a:normAutofit/>
          </a:bodyPr>
          <a:lstStyle/>
          <a:p>
            <a:r>
              <a:rPr lang="ru-RU" sz="2800" dirty="0" err="1">
                <a:latin typeface="Times New Roman" panose="02020603050405020304" pitchFamily="18" charset="0"/>
                <a:cs typeface="Times New Roman" panose="02020603050405020304" pitchFamily="18" charset="0"/>
              </a:rPr>
              <a:t>Бұл</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классификацияның</a:t>
            </a:r>
            <a:r>
              <a:rPr lang="ru-RU" sz="2800" dirty="0">
                <a:latin typeface="Times New Roman" panose="02020603050405020304" pitchFamily="18" charset="0"/>
                <a:cs typeface="Times New Roman" panose="02020603050405020304" pitchFamily="18" charset="0"/>
              </a:rPr>
              <a:t> авторы Р.Е. </a:t>
            </a:r>
            <a:r>
              <a:rPr lang="ru-RU" sz="2800" dirty="0" smtClean="0">
                <a:latin typeface="Times New Roman" panose="02020603050405020304" pitchFamily="18" charset="0"/>
                <a:cs typeface="Times New Roman" panose="02020603050405020304" pitchFamily="18" charset="0"/>
              </a:rPr>
              <a:t>Левина. </a:t>
            </a:r>
            <a:r>
              <a:rPr lang="ru-RU" sz="2800" dirty="0" err="1">
                <a:latin typeface="Times New Roman" panose="02020603050405020304" pitchFamily="18" charset="0"/>
                <a:cs typeface="Times New Roman" panose="02020603050405020304" pitchFamily="18" charset="0"/>
              </a:rPr>
              <a:t>Бұл</a:t>
            </a:r>
            <a:r>
              <a:rPr lang="ru-RU" sz="2800" dirty="0">
                <a:latin typeface="Times New Roman" panose="02020603050405020304" pitchFamily="18" charset="0"/>
                <a:cs typeface="Times New Roman" panose="02020603050405020304" pitchFamily="18" charset="0"/>
              </a:rPr>
              <a:t> классификация </a:t>
            </a:r>
            <a:r>
              <a:rPr lang="ru-RU" sz="2800" dirty="0" err="1">
                <a:latin typeface="Times New Roman" panose="02020603050405020304" pitchFamily="18" charset="0"/>
                <a:cs typeface="Times New Roman" panose="02020603050405020304" pitchFamily="18" charset="0"/>
              </a:rPr>
              <a:t>сөйлеу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жүйесінің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құрылымдық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компоненттерін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сөйлеудің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функционалдық</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жақтарын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сөйлеу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әрекеті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түрлерінің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арақатынасын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ескеруге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бағытталған</a:t>
            </a:r>
            <a:r>
              <a:rPr lang="ru-RU" sz="2800" dirty="0">
                <a:latin typeface="Times New Roman" panose="02020603050405020304" pitchFamily="18" charset="0"/>
                <a:cs typeface="Times New Roman" panose="02020603050405020304" pitchFamily="18" charset="0"/>
              </a:rPr>
              <a:t>.</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597561"/>
      </p:ext>
    </p:extLst>
  </p:cSld>
  <p:clrMapOvr>
    <a:masterClrMapping/>
  </p:clrMapOvr>
  <p:transition>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275902"/>
            <a:ext cx="7272808" cy="1280890"/>
          </a:xfrm>
        </p:spPr>
        <p:txBody>
          <a:bodyPr>
            <a:noAutofit/>
          </a:bodyPr>
          <a:lstStyle/>
          <a:p>
            <a:pPr algn="ctr"/>
            <a:r>
              <a:rPr lang="ru-RU" sz="2800" dirty="0" err="1">
                <a:latin typeface="Times New Roman" panose="02020603050405020304" pitchFamily="18" charset="0"/>
                <a:cs typeface="Times New Roman" panose="02020603050405020304" pitchFamily="18" charset="0"/>
              </a:rPr>
              <a:t>Бұл</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классификациядағы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сөйлеу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бұзылыстары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екі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топқа</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бөлінеді</a:t>
            </a:r>
            <a:r>
              <a:rPr lang="ru-RU" sz="2800" dirty="0">
                <a:latin typeface="Times New Roman" panose="02020603050405020304" pitchFamily="18" charset="0"/>
                <a:cs typeface="Times New Roman" panose="02020603050405020304" pitchFamily="18" charset="0"/>
              </a:rPr>
              <a:t/>
            </a:r>
            <a:br>
              <a:rPr lang="ru-RU" sz="2800" dirty="0">
                <a:latin typeface="Times New Roman" panose="02020603050405020304" pitchFamily="18" charset="0"/>
                <a:cs typeface="Times New Roman" panose="02020603050405020304" pitchFamily="18" charset="0"/>
              </a:rPr>
            </a:b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1556792"/>
            <a:ext cx="8496944" cy="4824536"/>
          </a:xfrm>
        </p:spPr>
        <p:txBody>
          <a:bodyPr>
            <a:normAutofit/>
          </a:bodyPr>
          <a:lstStyle/>
          <a:p>
            <a:r>
              <a:rPr lang="kk-KZ" sz="2000" b="1" dirty="0" smtClean="0">
                <a:latin typeface="Times New Roman" panose="02020603050405020304" pitchFamily="18" charset="0"/>
                <a:cs typeface="Times New Roman" panose="02020603050405020304" pitchFamily="18" charset="0"/>
              </a:rPr>
              <a:t>Бірінші </a:t>
            </a:r>
            <a:r>
              <a:rPr lang="kk-KZ" sz="2000" b="1" dirty="0">
                <a:latin typeface="Times New Roman" panose="02020603050405020304" pitchFamily="18" charset="0"/>
                <a:cs typeface="Times New Roman" panose="02020603050405020304" pitchFamily="18" charset="0"/>
              </a:rPr>
              <a:t>тобы</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байланыс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құралдарын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бұзу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топқа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фонетикалық-фонематикалық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дамымау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сөйлеудің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жалпы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дамымауы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жатады</a:t>
            </a:r>
            <a:r>
              <a:rPr lang="ru-RU" sz="2000" dirty="0">
                <a:latin typeface="Times New Roman" panose="02020603050405020304" pitchFamily="18" charset="0"/>
                <a:cs typeface="Times New Roman" panose="02020603050405020304" pitchFamily="18" charset="0"/>
              </a:rPr>
              <a:t>.</a:t>
            </a:r>
          </a:p>
          <a:p>
            <a:pPr marL="0" indent="0">
              <a:buNone/>
            </a:pPr>
            <a:r>
              <a:rPr lang="ru-RU" sz="2000" b="1" dirty="0" err="1">
                <a:latin typeface="Times New Roman" panose="02020603050405020304" pitchFamily="18" charset="0"/>
                <a:cs typeface="Times New Roman" panose="02020603050405020304" pitchFamily="18" charset="0"/>
              </a:rPr>
              <a:t>Фонетикалық-фонематикалық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дамымау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дегеніміз</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қабылдау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фонематикалық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талдау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синтездеу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ақаулары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салдарынан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сөйлеу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бұзылыстары</a:t>
            </a:r>
            <a:r>
              <a:rPr lang="ru-RU" sz="2000" dirty="0">
                <a:latin typeface="Times New Roman" panose="02020603050405020304" pitchFamily="18" charset="0"/>
                <a:cs typeface="Times New Roman" panose="02020603050405020304" pitchFamily="18" charset="0"/>
              </a:rPr>
              <a:t> бар </a:t>
            </a:r>
            <a:r>
              <a:rPr lang="ru-RU" sz="2000" dirty="0" err="1">
                <a:latin typeface="Times New Roman" panose="02020603050405020304" pitchFamily="18" charset="0"/>
                <a:cs typeface="Times New Roman" panose="02020603050405020304" pitchFamily="18" charset="0"/>
              </a:rPr>
              <a:t>балаларда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тілінің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айтылу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жүйесінің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қалыптасу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процестерінің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бұзылуы</a:t>
            </a:r>
            <a:r>
              <a:rPr lang="ru-RU" sz="2000" dirty="0">
                <a:latin typeface="Times New Roman" panose="02020603050405020304" pitchFamily="18" charset="0"/>
                <a:cs typeface="Times New Roman" panose="02020603050405020304" pitchFamily="18" charset="0"/>
              </a:rPr>
              <a:t>:</a:t>
            </a:r>
          </a:p>
          <a:p>
            <a:pPr marL="0" indent="0">
              <a:buNone/>
            </a:pPr>
            <a:r>
              <a:rPr lang="ru-RU" sz="2000" b="1" dirty="0" err="1">
                <a:latin typeface="Times New Roman" panose="02020603050405020304" pitchFamily="18" charset="0"/>
                <a:cs typeface="Times New Roman" panose="02020603050405020304" pitchFamily="18" charset="0"/>
              </a:rPr>
              <a:t>Жалпы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сөйлеу</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тілінің</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дамымауы</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сөйлеудің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дыбыстық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айтылу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қабылдау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лексикалық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грамматикалық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аспектілерінің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бұзылуында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көрінетін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жүйелі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сөйлеудің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дамымауы</a:t>
            </a:r>
            <a:r>
              <a:rPr lang="ru-RU" sz="2000" dirty="0" smtClean="0">
                <a:latin typeface="Times New Roman" panose="02020603050405020304" pitchFamily="18" charset="0"/>
                <a:cs typeface="Times New Roman" panose="02020603050405020304" pitchFamily="18" charset="0"/>
              </a:rPr>
              <a:t>.</a:t>
            </a:r>
          </a:p>
          <a:p>
            <a:pPr marL="0" indent="0">
              <a:buNone/>
            </a:pPr>
            <a:endParaRPr lang="ru-RU" sz="2000" dirty="0">
              <a:latin typeface="Times New Roman" panose="02020603050405020304" pitchFamily="18" charset="0"/>
              <a:cs typeface="Times New Roman" panose="02020603050405020304" pitchFamily="18" charset="0"/>
            </a:endParaRPr>
          </a:p>
          <a:p>
            <a:r>
              <a:rPr lang="kk-KZ" sz="2000" b="1" dirty="0">
                <a:latin typeface="Times New Roman" panose="02020603050405020304" pitchFamily="18" charset="0"/>
                <a:cs typeface="Times New Roman" panose="02020603050405020304" pitchFamily="18" charset="0"/>
              </a:rPr>
              <a:t>Екінші тобы</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байланыс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құралдарын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пайдаланудағы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бұзушылық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кекештену</a:t>
            </a:r>
            <a:r>
              <a:rPr lang="ru-RU" sz="2000" dirty="0">
                <a:latin typeface="Times New Roman" panose="02020603050405020304" pitchFamily="18" charset="0"/>
                <a:cs typeface="Times New Roman" panose="02020603050405020304" pitchFamily="18" charset="0"/>
              </a:rPr>
              <a:t> де </a:t>
            </a:r>
            <a:r>
              <a:rPr lang="ru-RU" sz="2000" dirty="0" err="1">
                <a:latin typeface="Times New Roman" panose="02020603050405020304" pitchFamily="18" charset="0"/>
                <a:cs typeface="Times New Roman" panose="02020603050405020304" pitchFamily="18" charset="0"/>
              </a:rPr>
              <a:t>жатады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жіктеу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бойынша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сөйлеудің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коммуникативті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жағын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бұзу</a:t>
            </a:r>
            <a:r>
              <a:rPr lang="ru-RU" sz="2000" dirty="0">
                <a:latin typeface="Times New Roman" panose="02020603050405020304" pitchFamily="18" charset="0"/>
                <a:cs typeface="Times New Roman" panose="02020603050405020304" pitchFamily="18" charset="0"/>
              </a:rPr>
              <a:t> осы </a:t>
            </a:r>
            <a:r>
              <a:rPr lang="ru-RU" sz="2000" dirty="0" err="1">
                <a:latin typeface="Times New Roman" panose="02020603050405020304" pitchFamily="18" charset="0"/>
                <a:cs typeface="Times New Roman" panose="02020603050405020304" pitchFamily="18" charset="0"/>
              </a:rPr>
              <a:t>кемшілікпен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ескеріледі</a:t>
            </a:r>
            <a:r>
              <a:rPr lang="ru-RU" sz="2000"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67189444"/>
      </p:ext>
    </p:extLst>
  </p:cSld>
  <p:clrMapOvr>
    <a:masterClrMapping/>
  </p:clrMapOvr>
  <p:transition>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9552" y="8486"/>
            <a:ext cx="6589199" cy="1280890"/>
          </a:xfrm>
        </p:spPr>
        <p:txBody>
          <a:bodyPr>
            <a:normAutofit/>
          </a:bodyPr>
          <a:lstStyle/>
          <a:p>
            <a:pPr algn="ctr"/>
            <a:r>
              <a:rPr lang="kk-KZ" sz="2400" b="1" dirty="0">
                <a:latin typeface="Times New Roman" panose="02020603050405020304" pitchFamily="18" charset="0"/>
                <a:cs typeface="Times New Roman" panose="02020603050405020304" pitchFamily="18" charset="0"/>
              </a:rPr>
              <a:t>ФФСД (фонетикалық-фонематикалық сөйлеудің дамымауы).</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6" y="1124744"/>
            <a:ext cx="8138865" cy="4786478"/>
          </a:xfrm>
        </p:spPr>
        <p:txBody>
          <a:bodyPr>
            <a:normAutofit/>
          </a:bodyPr>
          <a:lstStyle/>
          <a:p>
            <a:r>
              <a:rPr lang="ru-RU" sz="2000" b="1" dirty="0" err="1">
                <a:latin typeface="Times New Roman" panose="02020603050405020304" pitchFamily="18" charset="0"/>
                <a:cs typeface="Times New Roman" panose="02020603050405020304" pitchFamily="18" charset="0"/>
              </a:rPr>
              <a:t>Фонетикалық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және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фонематикалық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дамымау</a:t>
            </a:r>
            <a:r>
              <a:rPr lang="ru-RU" sz="2000" b="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фонемаларды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қабылдау</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айтудағы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ақаулардың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салдарынан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сөйлеу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әртүрлі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бұзылған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балаларда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тілінің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айтылу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жүйесінің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қалыптасу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процестерінің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бұзылуы</a:t>
            </a:r>
            <a:r>
              <a:rPr lang="ru-RU" sz="2000" dirty="0">
                <a:latin typeface="Times New Roman" panose="02020603050405020304" pitchFamily="18" charset="0"/>
                <a:cs typeface="Times New Roman" panose="02020603050405020304" pitchFamily="18" charset="0"/>
              </a:rPr>
              <a:t>.</a:t>
            </a:r>
          </a:p>
          <a:p>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санатқа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есту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қабілеті</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ақыл-ойы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балалар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кіреді</a:t>
            </a:r>
            <a:r>
              <a:rPr lang="ru-RU" sz="2000" dirty="0">
                <a:latin typeface="Times New Roman" panose="02020603050405020304" pitchFamily="18" charset="0"/>
                <a:cs typeface="Times New Roman" panose="02020603050405020304" pitchFamily="18" charset="0"/>
              </a:rPr>
              <a:t>.</a:t>
            </a:r>
          </a:p>
          <a:p>
            <a:r>
              <a:rPr lang="ru-RU" sz="2000" dirty="0">
                <a:latin typeface="Times New Roman" panose="02020603050405020304" pitchFamily="18" charset="0"/>
                <a:cs typeface="Times New Roman" panose="02020603050405020304" pitchFamily="18" charset="0"/>
              </a:rPr>
              <a:t>Левина Р.Е. </a:t>
            </a:r>
            <a:r>
              <a:rPr lang="ru-RU" sz="2000" dirty="0" err="1" smtClean="0">
                <a:latin typeface="Times New Roman" panose="02020603050405020304" pitchFamily="18" charset="0"/>
                <a:cs typeface="Times New Roman" panose="02020603050405020304" pitchFamily="18" charset="0"/>
              </a:rPr>
              <a:t>балалардың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сөйлеуін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психологиялық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зерттеу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негізінде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ол</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сөйлеудің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дыбыстық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жағын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толық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игеру</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үшін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фонематикалық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қабылдаудың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маңыздылығы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туралы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қорытындыға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келді</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Фонемалардың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айтылуы</a:t>
            </a:r>
            <a:r>
              <a:rPr lang="ru-RU" sz="2000" dirty="0" smtClean="0">
                <a:latin typeface="Times New Roman" panose="02020603050405020304" pitchFamily="18" charset="0"/>
                <a:cs typeface="Times New Roman" panose="02020603050405020304" pitchFamily="18" charset="0"/>
              </a:rPr>
              <a:t> мен </a:t>
            </a:r>
            <a:r>
              <a:rPr lang="ru-RU" sz="2000" dirty="0" err="1" smtClean="0">
                <a:latin typeface="Times New Roman" panose="02020603050405020304" pitchFamily="18" charset="0"/>
                <a:cs typeface="Times New Roman" panose="02020603050405020304" pitchFamily="18" charset="0"/>
              </a:rPr>
              <a:t>қабылдауының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бұзылуы</a:t>
            </a:r>
            <a:r>
              <a:rPr lang="ru-RU" sz="2000" dirty="0" smtClean="0">
                <a:latin typeface="Times New Roman" panose="02020603050405020304" pitchFamily="18" charset="0"/>
                <a:cs typeface="Times New Roman" panose="02020603050405020304" pitchFamily="18" charset="0"/>
              </a:rPr>
              <a:t> бар </a:t>
            </a:r>
            <a:r>
              <a:rPr lang="ru-RU" sz="2000" dirty="0" err="1" smtClean="0">
                <a:latin typeface="Times New Roman" panose="02020603050405020304" pitchFamily="18" charset="0"/>
                <a:cs typeface="Times New Roman" panose="02020603050405020304" pitchFamily="18" charset="0"/>
              </a:rPr>
              <a:t>балаларда</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артикуляцияның</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қалыптасуы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және</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дыбыстарды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қабылдау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процестері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жіңішке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акустикалық-артикуляциялық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белгілерімен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ерекшеленеді</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641520081"/>
      </p:ext>
    </p:extLst>
  </p:cSld>
  <p:clrMapOvr>
    <a:masterClrMapping/>
  </p:clrMapOvr>
  <p:transition>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4578" y="216883"/>
            <a:ext cx="7778824" cy="1280890"/>
          </a:xfrm>
        </p:spPr>
        <p:txBody>
          <a:bodyPr>
            <a:noAutofit/>
          </a:bodyPr>
          <a:lstStyle/>
          <a:p>
            <a:pPr algn="ctr"/>
            <a:r>
              <a:rPr lang="ru-RU" sz="2400" b="1" dirty="0" smtClean="0">
                <a:solidFill>
                  <a:srgbClr val="002060"/>
                </a:solidFill>
                <a:latin typeface="Times New Roman" panose="02020603050405020304" pitchFamily="18" charset="0"/>
                <a:cs typeface="Times New Roman" panose="02020603050405020304" pitchFamily="18" charset="0"/>
              </a:rPr>
              <a:t>Балалардың </a:t>
            </a:r>
            <a:r>
              <a:rPr lang="ru-RU" sz="2400" b="1" dirty="0" err="1" smtClean="0">
                <a:solidFill>
                  <a:srgbClr val="002060"/>
                </a:solidFill>
                <a:latin typeface="Times New Roman" panose="02020603050405020304" pitchFamily="18" charset="0"/>
                <a:cs typeface="Times New Roman" panose="02020603050405020304" pitchFamily="18" charset="0"/>
              </a:rPr>
              <a:t>фонетикалық-фонематикалық</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дамымауында</a:t>
            </a:r>
            <a:r>
              <a:rPr lang="ru-RU" sz="2400" b="1" dirty="0" smtClean="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бірнеше</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жағдайлар</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smtClean="0">
                <a:solidFill>
                  <a:srgbClr val="002060"/>
                </a:solidFill>
                <a:latin typeface="Times New Roman" panose="02020603050405020304" pitchFamily="18" charset="0"/>
                <a:cs typeface="Times New Roman" panose="02020603050405020304" pitchFamily="18" charset="0"/>
              </a:rPr>
              <a:t>анықталады</a:t>
            </a:r>
            <a:r>
              <a:rPr lang="ru-RU" sz="2400" b="1" dirty="0" smtClean="0">
                <a:solidFill>
                  <a:srgbClr val="002060"/>
                </a:solidFill>
                <a:latin typeface="Times New Roman" panose="02020603050405020304" pitchFamily="18" charset="0"/>
                <a:cs typeface="Times New Roman" panose="02020603050405020304" pitchFamily="18" charset="0"/>
              </a:rPr>
              <a:t>:</a:t>
            </a:r>
            <a:r>
              <a:rPr lang="ru-RU" sz="2400" b="1" dirty="0">
                <a:solidFill>
                  <a:srgbClr val="002060"/>
                </a:solidFill>
                <a:latin typeface="Times New Roman" panose="02020603050405020304" pitchFamily="18" charset="0"/>
                <a:cs typeface="Times New Roman" panose="02020603050405020304" pitchFamily="18" charset="0"/>
              </a:rPr>
              <a:t/>
            </a:r>
            <a:br>
              <a:rPr lang="ru-RU" sz="2400" b="1" dirty="0">
                <a:solidFill>
                  <a:srgbClr val="002060"/>
                </a:solidFill>
                <a:latin typeface="Times New Roman" panose="02020603050405020304" pitchFamily="18" charset="0"/>
                <a:cs typeface="Times New Roman" panose="02020603050405020304" pitchFamily="18" charset="0"/>
              </a:rPr>
            </a:b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3568" y="1502614"/>
            <a:ext cx="8188796" cy="4354430"/>
          </a:xfrm>
        </p:spPr>
        <p:txBody>
          <a:bodyPr>
            <a:noAutofit/>
          </a:bodyPr>
          <a:lstStyle/>
          <a:p>
            <a:r>
              <a:rPr lang="ru-RU" sz="2400" dirty="0" err="1" smtClean="0">
                <a:latin typeface="Times New Roman" panose="02020603050405020304" pitchFamily="18" charset="0"/>
                <a:cs typeface="Times New Roman" panose="02020603050405020304" pitchFamily="18" charset="0"/>
              </a:rPr>
              <a:t>жеткіліксіз</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айырмашылық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тек </a:t>
            </a:r>
            <a:r>
              <a:rPr lang="ru-RU" sz="2400" dirty="0" err="1">
                <a:latin typeface="Times New Roman" panose="02020603050405020304" pitchFamily="18" charset="0"/>
                <a:cs typeface="Times New Roman" panose="02020603050405020304" pitchFamily="18" charset="0"/>
              </a:rPr>
              <a:t>дыбыстардың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бұзылған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айтылуын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талдаудың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қиындығы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Сөздің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дыбыстық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құрамы</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буын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құрылымы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дұрыс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талданған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фонетикалық-фонематикалық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дамымаудың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жұмсақ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дәрежесі</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бірнеше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фонетикалық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топтардың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көптеген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дыбыстарын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ауызша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сөйлеу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кезінде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жеткілікті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қалыптасқан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артикуляциясы</a:t>
            </a:r>
            <a:r>
              <a:rPr lang="ru-RU" sz="2400" dirty="0">
                <a:latin typeface="Times New Roman" panose="02020603050405020304" pitchFamily="18" charset="0"/>
                <a:cs typeface="Times New Roman" panose="02020603050405020304" pitchFamily="18" charset="0"/>
              </a:rPr>
              <a:t> бар </a:t>
            </a:r>
            <a:r>
              <a:rPr lang="ru-RU" sz="2400" dirty="0" err="1">
                <a:latin typeface="Times New Roman" panose="02020603050405020304" pitchFamily="18" charset="0"/>
                <a:cs typeface="Times New Roman" panose="02020603050405020304" pitchFamily="18" charset="0"/>
              </a:rPr>
              <a:t>жеткіліксіз</a:t>
            </a:r>
            <a:r>
              <a:rPr lang="ru-RU" sz="2400" dirty="0">
                <a:latin typeface="Times New Roman" panose="02020603050405020304" pitchFamily="18" charset="0"/>
                <a:cs typeface="Times New Roman" panose="02020603050405020304" pitchFamily="18" charset="0"/>
              </a:rPr>
              <a:t> дискриминация. </a:t>
            </a:r>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жағдайда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дыбыстық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талдау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өрескел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бұзылады</a:t>
            </a:r>
            <a:r>
              <a:rPr lang="ru-RU" sz="2400" dirty="0">
                <a:latin typeface="Times New Roman" panose="02020603050405020304" pitchFamily="18" charset="0"/>
                <a:cs typeface="Times New Roman" panose="02020603050405020304" pitchFamily="18" charset="0"/>
              </a:rPr>
              <a:t>;</a:t>
            </a:r>
          </a:p>
          <a:p>
            <a:r>
              <a:rPr lang="kk-KZ" sz="2400" dirty="0">
                <a:latin typeface="Times New Roman" panose="02020603050405020304" pitchFamily="18" charset="0"/>
                <a:cs typeface="Times New Roman" panose="02020603050405020304" pitchFamily="18" charset="0"/>
              </a:rPr>
              <a:t>- фонематикалық жағынан терең дамымаған бала сөздегі дыбыстарды «естімейді», дыбыстық элементтер арасындағы қатынастарды ажыратпайды, оларды сөз құрамынан бөліп алып, ретін анықтай алмайды.</a:t>
            </a:r>
            <a:endParaRPr lang="ru-RU" sz="2400" dirty="0">
              <a:latin typeface="Times New Roman" panose="02020603050405020304" pitchFamily="18" charset="0"/>
              <a:cs typeface="Times New Roman" panose="02020603050405020304" pitchFamily="18" charset="0"/>
            </a:endParaRPr>
          </a:p>
          <a:p>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7472183"/>
      </p:ext>
    </p:extLst>
  </p:cSld>
  <p:clrMapOvr>
    <a:masterClrMapping/>
  </p:clrMapOvr>
  <p:transition>
    <p:wheel spokes="8"/>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60648"/>
            <a:ext cx="7344816" cy="1280890"/>
          </a:xfrm>
        </p:spPr>
        <p:txBody>
          <a:bodyPr>
            <a:noAutofit/>
          </a:bodyPr>
          <a:lstStyle/>
          <a:p>
            <a:pPr algn="ctr"/>
            <a:r>
              <a:rPr lang="ru-RU" sz="2000" b="1" dirty="0" err="1">
                <a:solidFill>
                  <a:srgbClr val="002060"/>
                </a:solidFill>
                <a:latin typeface="Times New Roman" panose="02020603050405020304" pitchFamily="18" charset="0"/>
                <a:cs typeface="Times New Roman" panose="02020603050405020304" pitchFamily="18" charset="0"/>
              </a:rPr>
              <a:t>Фонетикалық</a:t>
            </a:r>
            <a:r>
              <a:rPr lang="ru-RU" sz="2000" b="1" dirty="0">
                <a:solidFill>
                  <a:srgbClr val="002060"/>
                </a:solidFill>
                <a:latin typeface="Times New Roman" panose="02020603050405020304" pitchFamily="18" charset="0"/>
                <a:cs typeface="Times New Roman" panose="02020603050405020304" pitchFamily="18" charset="0"/>
              </a:rPr>
              <a:t> – </a:t>
            </a:r>
            <a:r>
              <a:rPr lang="ru-RU" sz="2000" b="1" dirty="0" err="1">
                <a:solidFill>
                  <a:srgbClr val="002060"/>
                </a:solidFill>
                <a:latin typeface="Times New Roman" panose="02020603050405020304" pitchFamily="18" charset="0"/>
                <a:cs typeface="Times New Roman" panose="02020603050405020304" pitchFamily="18" charset="0"/>
              </a:rPr>
              <a:t>фонематикалық</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жетіспеушілігі</a:t>
            </a:r>
            <a:r>
              <a:rPr lang="ru-RU" sz="2000" b="1" dirty="0">
                <a:solidFill>
                  <a:srgbClr val="002060"/>
                </a:solidFill>
                <a:latin typeface="Times New Roman" panose="02020603050405020304" pitchFamily="18" charset="0"/>
                <a:cs typeface="Times New Roman" panose="02020603050405020304" pitchFamily="18" charset="0"/>
              </a:rPr>
              <a:t> бар </a:t>
            </a:r>
            <a:r>
              <a:rPr lang="ru-RU" sz="2000" b="1" dirty="0" err="1">
                <a:solidFill>
                  <a:srgbClr val="002060"/>
                </a:solidFill>
                <a:latin typeface="Times New Roman" panose="02020603050405020304" pitchFamily="18" charset="0"/>
                <a:cs typeface="Times New Roman" panose="02020603050405020304" pitchFamily="18" charset="0"/>
              </a:rPr>
              <a:t>балалармен</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түзету</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жұмысын</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үш</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бөлімге</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a:solidFill>
                  <a:srgbClr val="002060"/>
                </a:solidFill>
                <a:latin typeface="Times New Roman" panose="02020603050405020304" pitchFamily="18" charset="0"/>
                <a:cs typeface="Times New Roman" panose="02020603050405020304" pitchFamily="18" charset="0"/>
              </a:rPr>
              <a:t>бөлуге</a:t>
            </a:r>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err="1" smtClean="0">
                <a:solidFill>
                  <a:srgbClr val="002060"/>
                </a:solidFill>
                <a:latin typeface="Times New Roman" panose="02020603050405020304" pitchFamily="18" charset="0"/>
                <a:cs typeface="Times New Roman" panose="02020603050405020304" pitchFamily="18" charset="0"/>
              </a:rPr>
              <a:t>болады</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115616" y="1340768"/>
            <a:ext cx="7632848" cy="1368152"/>
          </a:xfrm>
        </p:spPr>
        <p:txBody>
          <a:bodyPr>
            <a:normAutofit/>
          </a:bodyPr>
          <a:lstStyle/>
          <a:p>
            <a:pPr>
              <a:buAutoNum type="arabicPeriod"/>
            </a:pPr>
            <a:r>
              <a:rPr lang="ru-RU" dirty="0" err="1" smtClean="0">
                <a:latin typeface="Times New Roman" panose="02020603050405020304" pitchFamily="18" charset="0"/>
                <a:cs typeface="Times New Roman" panose="02020603050405020304" pitchFamily="18" charset="0"/>
              </a:rPr>
              <a:t>Бастапқы</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кезең</a:t>
            </a:r>
            <a:r>
              <a:rPr lang="ru-RU" dirty="0" smtClean="0">
                <a:latin typeface="Times New Roman" panose="02020603050405020304" pitchFamily="18" charset="0"/>
                <a:cs typeface="Times New Roman" panose="02020603050405020304" pitchFamily="18" charset="0"/>
              </a:rPr>
              <a:t>;</a:t>
            </a:r>
          </a:p>
          <a:p>
            <a:pPr>
              <a:buAutoNum type="arabicPeriod"/>
            </a:pPr>
            <a:r>
              <a:rPr lang="ru-RU" dirty="0" err="1" smtClean="0">
                <a:latin typeface="Times New Roman" panose="02020603050405020304" pitchFamily="18" charset="0"/>
                <a:cs typeface="Times New Roman" panose="02020603050405020304" pitchFamily="18" charset="0"/>
              </a:rPr>
              <a:t>Саралау</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кезеңі</a:t>
            </a:r>
            <a:r>
              <a:rPr lang="ru-RU" dirty="0" smtClean="0">
                <a:latin typeface="Times New Roman" panose="02020603050405020304" pitchFamily="18" charset="0"/>
                <a:cs typeface="Times New Roman" panose="02020603050405020304" pitchFamily="18" charset="0"/>
              </a:rPr>
              <a:t>; </a:t>
            </a:r>
          </a:p>
          <a:p>
            <a:pPr>
              <a:buAutoNum type="arabicPeriod"/>
            </a:pPr>
            <a:r>
              <a:rPr lang="ru-RU" dirty="0" err="1" smtClean="0">
                <a:latin typeface="Times New Roman" panose="02020603050405020304" pitchFamily="18" charset="0"/>
                <a:cs typeface="Times New Roman" panose="02020603050405020304" pitchFamily="18" charset="0"/>
              </a:rPr>
              <a:t>Дыбыстық</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талдау</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жинақтауды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қалыптастыру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кезеңі</a:t>
            </a:r>
            <a:r>
              <a:rPr lang="ru-RU" dirty="0">
                <a:latin typeface="Times New Roman" panose="02020603050405020304" pitchFamily="18" charset="0"/>
                <a:cs typeface="Times New Roman" panose="02020603050405020304" pitchFamily="18" charset="0"/>
              </a:rPr>
              <a:t>.</a:t>
            </a:r>
          </a:p>
          <a:p>
            <a:endParaRPr lang="ru-RU" dirty="0"/>
          </a:p>
        </p:txBody>
      </p:sp>
      <p:sp>
        <p:nvSpPr>
          <p:cNvPr id="4" name="Прямоугольник 3"/>
          <p:cNvSpPr/>
          <p:nvPr/>
        </p:nvSpPr>
        <p:spPr>
          <a:xfrm>
            <a:off x="1259632" y="2780928"/>
            <a:ext cx="7056784" cy="2031325"/>
          </a:xfrm>
          <a:prstGeom prst="rect">
            <a:avLst/>
          </a:prstGeom>
        </p:spPr>
        <p:txBody>
          <a:bodyPr wrap="square">
            <a:spAutoFit/>
          </a:bodyPr>
          <a:lstStyle/>
          <a:p>
            <a:r>
              <a:rPr lang="ru-RU" dirty="0" err="1">
                <a:solidFill>
                  <a:srgbClr val="000000"/>
                </a:solidFill>
                <a:latin typeface="Arial" panose="020B0604020202020204" pitchFamily="34" charset="0"/>
              </a:rPr>
              <a:t>Фонетикалық-фонемалық</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дамымауы</a:t>
            </a:r>
            <a:r>
              <a:rPr lang="ru-RU" dirty="0">
                <a:solidFill>
                  <a:srgbClr val="000000"/>
                </a:solidFill>
                <a:latin typeface="Arial" panose="020B0604020202020204" pitchFamily="34" charset="0"/>
              </a:rPr>
              <a:t> бар </a:t>
            </a:r>
            <a:r>
              <a:rPr lang="ru-RU" dirty="0" err="1">
                <a:solidFill>
                  <a:srgbClr val="000000"/>
                </a:solidFill>
                <a:latin typeface="Arial" panose="020B0604020202020204" pitchFamily="34" charset="0"/>
              </a:rPr>
              <a:t>балаларға</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арналған</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топта</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жүзеге</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асырылатын</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педагогикалық</a:t>
            </a:r>
            <a:r>
              <a:rPr lang="ru-RU" dirty="0">
                <a:solidFill>
                  <a:srgbClr val="000000"/>
                </a:solidFill>
                <a:latin typeface="Arial" panose="020B0604020202020204" pitchFamily="34" charset="0"/>
              </a:rPr>
              <a:t> процесс логопед пен </a:t>
            </a:r>
            <a:r>
              <a:rPr lang="ru-RU" dirty="0" err="1">
                <a:solidFill>
                  <a:srgbClr val="000000"/>
                </a:solidFill>
                <a:latin typeface="Arial" panose="020B0604020202020204" pitchFamily="34" charset="0"/>
              </a:rPr>
              <a:t>мұғалімнің</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жұмысында</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сабақтастық</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қарым-қатынастың</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екі</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түрін</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қамтиды</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сөйлеуді</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дамытудағы</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сабақтастық</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айтылу</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ақауларын</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түзету</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лексикалық</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және</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грамматикалық</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олқылықтарды</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жою</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сауаттылыққа</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үйрету</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және</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сөйлеуден</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тыс</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психикалық</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процестерді</a:t>
            </a:r>
            <a:r>
              <a:rPr lang="ru-RU" dirty="0">
                <a:solidFill>
                  <a:srgbClr val="000000"/>
                </a:solidFill>
                <a:latin typeface="Arial" panose="020B0604020202020204" pitchFamily="34" charset="0"/>
              </a:rPr>
              <a:t> </a:t>
            </a:r>
            <a:r>
              <a:rPr lang="ru-RU" dirty="0" err="1">
                <a:solidFill>
                  <a:srgbClr val="000000"/>
                </a:solidFill>
                <a:latin typeface="Arial" panose="020B0604020202020204" pitchFamily="34" charset="0"/>
              </a:rPr>
              <a:t>дамыту</a:t>
            </a:r>
            <a:r>
              <a:rPr lang="ru-RU" dirty="0">
                <a:solidFill>
                  <a:srgbClr val="000000"/>
                </a:solidFill>
                <a:latin typeface="Arial" panose="020B0604020202020204" pitchFamily="34" charset="0"/>
              </a:rPr>
              <a:t>.</a:t>
            </a:r>
            <a:endParaRPr lang="ru-RU" dirty="0"/>
          </a:p>
        </p:txBody>
      </p:sp>
    </p:spTree>
    <p:extLst>
      <p:ext uri="{BB962C8B-B14F-4D97-AF65-F5344CB8AC3E}">
        <p14:creationId xmlns:p14="http://schemas.microsoft.com/office/powerpoint/2010/main" val="2565297020"/>
      </p:ext>
    </p:extLst>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571472" y="428604"/>
            <a:ext cx="7500990" cy="235745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b="1" dirty="0" err="1" smtClean="0">
                <a:latin typeface="Times New Roman" pitchFamily="18" charset="0"/>
                <a:cs typeface="Times New Roman" pitchFamily="18" charset="0"/>
              </a:rPr>
              <a:t>Логопедияның негізгі</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мақсаты </a:t>
            </a:r>
            <a:r>
              <a:rPr lang="ru-RU" sz="2000" dirty="0" err="1" smtClean="0"/>
              <a:t>сөйлеу тілі</a:t>
            </a:r>
            <a:r>
              <a:rPr lang="ru-RU" sz="2000" dirty="0" smtClean="0"/>
              <a:t> </a:t>
            </a:r>
            <a:r>
              <a:rPr lang="ru-RU" sz="2000" dirty="0" err="1" smtClean="0"/>
              <a:t>бұзылған адамды</a:t>
            </a:r>
            <a:r>
              <a:rPr lang="ru-RU" sz="2000" dirty="0" smtClean="0"/>
              <a:t> </a:t>
            </a:r>
            <a:r>
              <a:rPr lang="ru-RU" sz="2000" dirty="0" err="1" smtClean="0"/>
              <a:t>оқытуды, тәрбиелеуді және қайта тәрбиелеуді, сонымен</a:t>
            </a:r>
            <a:r>
              <a:rPr lang="ru-RU" sz="2000" dirty="0" smtClean="0"/>
              <a:t> </a:t>
            </a:r>
            <a:r>
              <a:rPr lang="ru-RU" sz="2000" dirty="0" err="1" smtClean="0"/>
              <a:t>бірге</a:t>
            </a:r>
            <a:r>
              <a:rPr lang="ru-RU" sz="2000" dirty="0" smtClean="0"/>
              <a:t> </a:t>
            </a:r>
            <a:r>
              <a:rPr lang="ru-RU" sz="2000" dirty="0" err="1" smtClean="0"/>
              <a:t>сөйлеу тілінің кемістіктерінен</a:t>
            </a:r>
            <a:r>
              <a:rPr lang="ru-RU" sz="2000" dirty="0" smtClean="0"/>
              <a:t> </a:t>
            </a:r>
            <a:r>
              <a:rPr lang="ru-RU" sz="2000" dirty="0" err="1" smtClean="0"/>
              <a:t>алдын-ала</a:t>
            </a:r>
            <a:r>
              <a:rPr lang="ru-RU" sz="2000" dirty="0" smtClean="0"/>
              <a:t> </a:t>
            </a:r>
            <a:r>
              <a:rPr lang="ru-RU" sz="2000" dirty="0" err="1" smtClean="0"/>
              <a:t>сақтандыру жолдарын</a:t>
            </a:r>
            <a:r>
              <a:rPr lang="ru-RU" sz="2000" dirty="0" smtClean="0"/>
              <a:t> </a:t>
            </a:r>
            <a:r>
              <a:rPr lang="ru-RU" sz="2000" dirty="0" err="1" smtClean="0"/>
              <a:t>ғылыми негізде</a:t>
            </a:r>
            <a:r>
              <a:rPr lang="ru-RU" sz="2000" dirty="0" smtClean="0"/>
              <a:t> жете </a:t>
            </a:r>
            <a:r>
              <a:rPr lang="ru-RU" sz="2000" dirty="0" err="1" smtClean="0"/>
              <a:t>зерттеу</a:t>
            </a:r>
            <a:r>
              <a:rPr lang="ru-RU" sz="2000" dirty="0" smtClean="0"/>
              <a:t> </a:t>
            </a:r>
            <a:r>
              <a:rPr lang="ru-RU" sz="2000" dirty="0" err="1" smtClean="0"/>
              <a:t>болып</a:t>
            </a:r>
            <a:r>
              <a:rPr lang="ru-RU" sz="2000" dirty="0" smtClean="0"/>
              <a:t> </a:t>
            </a:r>
            <a:r>
              <a:rPr lang="ru-RU" sz="2000" dirty="0" err="1" smtClean="0"/>
              <a:t>табылады</a:t>
            </a:r>
            <a:r>
              <a:rPr lang="ru-RU" sz="2000" dirty="0" smtClean="0"/>
              <a:t>.</a:t>
            </a:r>
            <a:endParaRPr lang="ru-RU" sz="2000" dirty="0"/>
          </a:p>
        </p:txBody>
      </p:sp>
      <p:sp>
        <p:nvSpPr>
          <p:cNvPr id="5" name="Прямоугольник 4"/>
          <p:cNvSpPr/>
          <p:nvPr/>
        </p:nvSpPr>
        <p:spPr>
          <a:xfrm>
            <a:off x="428596" y="3071810"/>
            <a:ext cx="7858180" cy="107157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smtClean="0">
                <a:latin typeface="Times New Roman" pitchFamily="18" charset="0"/>
                <a:cs typeface="Times New Roman" pitchFamily="18" charset="0"/>
              </a:rPr>
              <a:t>Логопедия </a:t>
            </a:r>
            <a:r>
              <a:rPr lang="ru-RU" sz="2000" b="1" dirty="0" err="1" smtClean="0">
                <a:latin typeface="Times New Roman" pitchFamily="18" charset="0"/>
                <a:cs typeface="Times New Roman" pitchFamily="18" charset="0"/>
              </a:rPr>
              <a:t>ғылымының анықтамасына сүйене отырып</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мынандай</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міндеттерді</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белгілеуге</a:t>
            </a:r>
            <a:r>
              <a:rPr lang="ru-RU" sz="20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болады</a:t>
            </a:r>
            <a:r>
              <a:rPr lang="ru-RU" sz="2000" b="1" dirty="0" smtClean="0">
                <a:latin typeface="Times New Roman" pitchFamily="18" charset="0"/>
                <a:cs typeface="Times New Roman" pitchFamily="18" charset="0"/>
              </a:rPr>
              <a:t>:</a:t>
            </a:r>
            <a:endParaRPr lang="ru-RU" sz="2000" b="1" dirty="0">
              <a:latin typeface="Times New Roman" pitchFamily="18" charset="0"/>
              <a:cs typeface="Times New Roman" pitchFamily="18" charset="0"/>
            </a:endParaRPr>
          </a:p>
        </p:txBody>
      </p:sp>
      <p:sp>
        <p:nvSpPr>
          <p:cNvPr id="6" name="Прямоугольник 5"/>
          <p:cNvSpPr/>
          <p:nvPr/>
        </p:nvSpPr>
        <p:spPr>
          <a:xfrm>
            <a:off x="428596" y="4429132"/>
            <a:ext cx="8215370" cy="1754326"/>
          </a:xfrm>
          <a:prstGeom prst="rect">
            <a:avLst/>
          </a:prstGeom>
        </p:spPr>
        <p:txBody>
          <a:bodyPr wrap="square">
            <a:spAutoFit/>
          </a:bodyPr>
          <a:lstStyle/>
          <a:p>
            <a:pPr>
              <a:buFont typeface="Wingdings" pitchFamily="2" charset="2"/>
              <a:buChar char="v"/>
            </a:pPr>
            <a:r>
              <a:rPr lang="ru-RU" dirty="0" smtClean="0"/>
              <a:t>    </a:t>
            </a:r>
            <a:r>
              <a:rPr lang="ru-RU" dirty="0" err="1" smtClean="0"/>
              <a:t>Әртүрлі тіл</a:t>
            </a:r>
            <a:r>
              <a:rPr lang="ru-RU" dirty="0" smtClean="0"/>
              <a:t> </a:t>
            </a:r>
            <a:r>
              <a:rPr lang="ru-RU" dirty="0" err="1" smtClean="0"/>
              <a:t>кемістіктеріндегі</a:t>
            </a:r>
            <a:r>
              <a:rPr lang="ru-RU" dirty="0" smtClean="0"/>
              <a:t> </a:t>
            </a:r>
            <a:r>
              <a:rPr lang="ru-RU" dirty="0" err="1" smtClean="0"/>
              <a:t>сөйлеу тілі</a:t>
            </a:r>
            <a:r>
              <a:rPr lang="ru-RU" dirty="0" smtClean="0"/>
              <a:t> </a:t>
            </a:r>
            <a:r>
              <a:rPr lang="ru-RU" dirty="0" err="1" smtClean="0"/>
              <a:t>қызметінің дамуын</a:t>
            </a:r>
            <a:r>
              <a:rPr lang="ru-RU" dirty="0" smtClean="0"/>
              <a:t> </a:t>
            </a:r>
            <a:r>
              <a:rPr lang="ru-RU" dirty="0" err="1" smtClean="0"/>
              <a:t>зерттеу</a:t>
            </a:r>
            <a:r>
              <a:rPr lang="ru-RU" dirty="0" smtClean="0"/>
              <a:t>.</a:t>
            </a:r>
          </a:p>
          <a:p>
            <a:pPr>
              <a:buFont typeface="Wingdings" pitchFamily="2" charset="2"/>
              <a:buChar char="v"/>
            </a:pPr>
            <a:r>
              <a:rPr lang="ru-RU" dirty="0" smtClean="0"/>
              <a:t>    </a:t>
            </a:r>
            <a:r>
              <a:rPr lang="ru-RU" dirty="0" err="1" smtClean="0"/>
              <a:t>Сөйлеу тілі</a:t>
            </a:r>
            <a:r>
              <a:rPr lang="ru-RU" dirty="0" smtClean="0"/>
              <a:t> </a:t>
            </a:r>
            <a:r>
              <a:rPr lang="ru-RU" dirty="0" err="1" smtClean="0"/>
              <a:t>бұзылуның таралуын</a:t>
            </a:r>
            <a:r>
              <a:rPr lang="ru-RU" dirty="0" smtClean="0"/>
              <a:t>, </a:t>
            </a:r>
            <a:r>
              <a:rPr lang="ru-RU" dirty="0" err="1" smtClean="0"/>
              <a:t>оның симптоматикалық белгілерін</a:t>
            </a:r>
            <a:r>
              <a:rPr lang="ru-RU" dirty="0" smtClean="0"/>
              <a:t> </a:t>
            </a:r>
            <a:r>
              <a:rPr lang="ru-RU" dirty="0" err="1" smtClean="0"/>
              <a:t>анықтау.</a:t>
            </a:r>
            <a:endParaRPr lang="ru-RU" dirty="0" smtClean="0"/>
          </a:p>
          <a:p>
            <a:pPr>
              <a:buFont typeface="Wingdings" pitchFamily="2" charset="2"/>
              <a:buChar char="v"/>
            </a:pPr>
            <a:r>
              <a:rPr lang="ru-RU" dirty="0" smtClean="0"/>
              <a:t>    </a:t>
            </a:r>
            <a:r>
              <a:rPr lang="ru-RU" dirty="0" err="1" smtClean="0"/>
              <a:t>Сөйлеу тілі</a:t>
            </a:r>
            <a:r>
              <a:rPr lang="ru-RU" dirty="0" smtClean="0"/>
              <a:t> </a:t>
            </a:r>
            <a:r>
              <a:rPr lang="ru-RU" dirty="0" err="1" smtClean="0"/>
              <a:t>бұзылған баланың сөйлеу қабілетінің өздігінен белгілі</a:t>
            </a:r>
            <a:r>
              <a:rPr lang="ru-RU" dirty="0" smtClean="0"/>
              <a:t> </a:t>
            </a:r>
            <a:r>
              <a:rPr lang="ru-RU" dirty="0" err="1" smtClean="0"/>
              <a:t>бір</a:t>
            </a:r>
            <a:r>
              <a:rPr lang="ru-RU" dirty="0" smtClean="0"/>
              <a:t> </a:t>
            </a:r>
            <a:r>
              <a:rPr lang="ru-RU" dirty="0" err="1" smtClean="0"/>
              <a:t>бағытпен дамуын</a:t>
            </a:r>
            <a:r>
              <a:rPr lang="ru-RU" dirty="0" smtClean="0"/>
              <a:t>, </a:t>
            </a:r>
            <a:r>
              <a:rPr lang="ru-RU" dirty="0" err="1" smtClean="0"/>
              <a:t>сөйлеу кемістіктерінің адамның жеке</a:t>
            </a:r>
            <a:r>
              <a:rPr lang="ru-RU" dirty="0" smtClean="0"/>
              <a:t> </a:t>
            </a:r>
            <a:r>
              <a:rPr lang="ru-RU" dirty="0" err="1" smtClean="0"/>
              <a:t>басының қалыптасуына, психикасының дамуына</a:t>
            </a:r>
            <a:r>
              <a:rPr lang="ru-RU" dirty="0" smtClean="0"/>
              <a:t> </a:t>
            </a:r>
            <a:r>
              <a:rPr lang="ru-RU" dirty="0" err="1" smtClean="0"/>
              <a:t>тигізетін</a:t>
            </a:r>
            <a:r>
              <a:rPr lang="ru-RU" dirty="0" smtClean="0"/>
              <a:t> </a:t>
            </a:r>
            <a:r>
              <a:rPr lang="ru-RU" dirty="0" err="1" smtClean="0"/>
              <a:t>ықпалын анықтау.</a:t>
            </a:r>
            <a:endParaRPr lang="ru-RU" dirty="0" smtClean="0"/>
          </a:p>
        </p:txBody>
      </p:sp>
    </p:spTree>
  </p:cSld>
  <p:clrMapOvr>
    <a:masterClrMapping/>
  </p:clrMapOvr>
  <p:transition>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7056784" cy="1280890"/>
          </a:xfrm>
        </p:spPr>
        <p:txBody>
          <a:bodyPr>
            <a:normAutofit/>
          </a:bodyPr>
          <a:lstStyle/>
          <a:p>
            <a:r>
              <a:rPr lang="ru-RU" sz="2800" b="1" dirty="0" err="1">
                <a:latin typeface="Times New Roman" panose="02020603050405020304" pitchFamily="18" charset="0"/>
                <a:cs typeface="Times New Roman" panose="02020603050405020304" pitchFamily="18" charset="0"/>
              </a:rPr>
              <a:t>Сөйлеудің</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жалпы</a:t>
            </a:r>
            <a:r>
              <a:rPr lang="ru-RU" sz="2800" b="1" dirty="0">
                <a:latin typeface="Times New Roman" panose="02020603050405020304" pitchFamily="18" charset="0"/>
                <a:cs typeface="Times New Roman" panose="02020603050405020304" pitchFamily="18" charset="0"/>
              </a:rPr>
              <a:t> </a:t>
            </a:r>
            <a:r>
              <a:rPr lang="ru-RU" sz="2800" b="1" dirty="0" err="1">
                <a:latin typeface="Times New Roman" panose="02020603050405020304" pitchFamily="18" charset="0"/>
                <a:cs typeface="Times New Roman" panose="02020603050405020304" pitchFamily="18" charset="0"/>
              </a:rPr>
              <a:t>дамымауы</a:t>
            </a:r>
            <a:r>
              <a:rPr lang="ru-RU" sz="2800" b="1" dirty="0">
                <a:latin typeface="Times New Roman" panose="02020603050405020304" pitchFamily="18" charset="0"/>
                <a:cs typeface="Times New Roman" panose="02020603050405020304" pitchFamily="18" charset="0"/>
              </a:rPr>
              <a:t> (СЖД.)</a:t>
            </a:r>
            <a:endParaRPr lang="ru-RU" sz="28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83569" y="1196752"/>
            <a:ext cx="7850832" cy="4714470"/>
          </a:xfrm>
        </p:spPr>
        <p:txBody>
          <a:bodyPr/>
          <a:lstStyle/>
          <a:p>
            <a:pPr marL="0" indent="0" algn="just">
              <a:buNone/>
            </a:pPr>
            <a:r>
              <a:rPr lang="kk-KZ" b="1" dirty="0" smtClean="0"/>
              <a:t>    </a:t>
            </a:r>
            <a:r>
              <a:rPr lang="kk-KZ" sz="2000" b="1" dirty="0" smtClean="0">
                <a:latin typeface="Times New Roman" panose="02020603050405020304" pitchFamily="18" charset="0"/>
                <a:cs typeface="Times New Roman" panose="02020603050405020304" pitchFamily="18" charset="0"/>
              </a:rPr>
              <a:t>СЖД-ның </a:t>
            </a:r>
            <a:r>
              <a:rPr lang="kk-KZ" sz="2000" b="1" dirty="0">
                <a:latin typeface="Times New Roman" panose="02020603050405020304" pitchFamily="18" charset="0"/>
                <a:cs typeface="Times New Roman" panose="02020603050405020304" pitchFamily="18" charset="0"/>
              </a:rPr>
              <a:t>деңгейлері</a:t>
            </a:r>
            <a:endParaRPr lang="ru-RU" sz="2000" dirty="0">
              <a:latin typeface="Times New Roman" panose="02020603050405020304" pitchFamily="18" charset="0"/>
              <a:cs typeface="Times New Roman" panose="02020603050405020304" pitchFamily="18" charset="0"/>
            </a:endParaRPr>
          </a:p>
          <a:p>
            <a:pPr algn="just"/>
            <a:r>
              <a:rPr lang="kk-KZ" sz="2000" dirty="0">
                <a:latin typeface="Times New Roman" panose="02020603050405020304" pitchFamily="18" charset="0"/>
                <a:cs typeface="Times New Roman" panose="02020603050405020304" pitchFamily="18" charset="0"/>
              </a:rPr>
              <a:t>Р.Е. Левина және оның әріптестері (1969 ж.) сөйлеудің жалпы дамымауының көріністерін кезеңдеуді дамытты: сөйлеу құралдарының мүлдем болмауынан фонетикалық-фонематикалық және лексикалық-грамматикалық дамымаған элементтерімен келісілген сөйлеудің кеңейтілген түрлеріне дейін.</a:t>
            </a:r>
            <a:endParaRPr lang="ru-RU" sz="20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65353894"/>
      </p:ext>
    </p:extLst>
  </p:cSld>
  <p:clrMapOvr>
    <a:masterClrMapping/>
  </p:clrMapOvr>
  <p:transition>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539552" y="1124744"/>
            <a:ext cx="7994849" cy="5544616"/>
          </a:xfrm>
        </p:spPr>
        <p:txBody>
          <a:bodyPr>
            <a:normAutofit/>
          </a:bodyPr>
          <a:lstStyle/>
          <a:p>
            <a:pPr algn="just"/>
            <a:r>
              <a:rPr lang="ru-RU" sz="2000" b="1" dirty="0" err="1">
                <a:latin typeface="Times New Roman" panose="02020603050405020304" pitchFamily="18" charset="0"/>
                <a:cs typeface="Times New Roman" panose="02020603050405020304" pitchFamily="18" charset="0"/>
              </a:rPr>
              <a:t>Сөйлеуді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дамытудың</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бірінші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деңгейі</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Сөйлеу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шектеулі</a:t>
            </a:r>
            <a:r>
              <a:rPr lang="ru-RU" sz="2000" dirty="0">
                <a:latin typeface="Times New Roman" panose="02020603050405020304" pitchFamily="18" charset="0"/>
                <a:cs typeface="Times New Roman" panose="02020603050405020304" pitchFamily="18" charset="0"/>
              </a:rPr>
              <a:t>. Балалардың </a:t>
            </a:r>
            <a:r>
              <a:rPr lang="ru-RU" sz="2000" dirty="0" err="1">
                <a:latin typeface="Times New Roman" panose="02020603050405020304" pitchFamily="18" charset="0"/>
                <a:cs typeface="Times New Roman" panose="02020603050405020304" pitchFamily="18" charset="0"/>
              </a:rPr>
              <a:t>белсенді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сөздік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қоры</a:t>
            </a:r>
            <a:r>
              <a:rPr lang="ru-RU" sz="2000" dirty="0">
                <a:latin typeface="Times New Roman" panose="02020603050405020304" pitchFamily="18" charset="0"/>
                <a:cs typeface="Times New Roman" panose="02020603050405020304" pitchFamily="18" charset="0"/>
              </a:rPr>
              <a:t> аз </a:t>
            </a:r>
            <a:r>
              <a:rPr lang="ru-RU" sz="2000" dirty="0" err="1">
                <a:latin typeface="Times New Roman" panose="02020603050405020304" pitchFamily="18" charset="0"/>
                <a:cs typeface="Times New Roman" panose="02020603050405020304" pitchFamily="18" charset="0"/>
              </a:rPr>
              <a:t>мөлшердегі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түсініксіз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күнделікті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сөздерден</a:t>
            </a:r>
            <a:r>
              <a:rPr lang="ru-RU" sz="2000" dirty="0">
                <a:latin typeface="Times New Roman" panose="02020603050405020304" pitchFamily="18" charset="0"/>
                <a:cs typeface="Times New Roman" panose="02020603050405020304" pitchFamily="18" charset="0"/>
              </a:rPr>
              <a:t>, ономатопеядан </a:t>
            </a:r>
            <a:r>
              <a:rPr lang="ru-RU" sz="2000" dirty="0" smtClean="0">
                <a:latin typeface="Times New Roman" panose="02020603050405020304" pitchFamily="18" charset="0"/>
                <a:cs typeface="Times New Roman" panose="02020603050405020304" pitchFamily="18" charset="0"/>
              </a:rPr>
              <a:t>(звукоподражание)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дыбыстық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кешендерден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Меңзеу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қимылдары</a:t>
            </a:r>
            <a:r>
              <a:rPr lang="ru-RU" sz="2000" dirty="0">
                <a:latin typeface="Times New Roman" panose="02020603050405020304" pitchFamily="18" charset="0"/>
                <a:cs typeface="Times New Roman" panose="02020603050405020304" pitchFamily="18" charset="0"/>
              </a:rPr>
              <a:t> мен мимика </a:t>
            </a:r>
            <a:r>
              <a:rPr lang="ru-RU" sz="2000" dirty="0" err="1">
                <a:latin typeface="Times New Roman" panose="02020603050405020304" pitchFamily="18" charset="0"/>
                <a:cs typeface="Times New Roman" panose="02020603050405020304" pitchFamily="18" charset="0"/>
              </a:rPr>
              <a:t>кеңінен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қолданылады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Балалар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мағынаны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айырмашылығын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көрсету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заттарды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әрекеттерді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қасиеттерді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интонацияны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қимылдарды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көрсету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бірдей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кешенді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пайдаланады</a:t>
            </a:r>
            <a:r>
              <a:rPr lang="ru-RU" sz="2000" dirty="0">
                <a:latin typeface="Times New Roman" panose="02020603050405020304" pitchFamily="18" charset="0"/>
                <a:cs typeface="Times New Roman" panose="02020603050405020304" pitchFamily="18" charset="0"/>
              </a:rPr>
              <a:t>.</a:t>
            </a:r>
          </a:p>
          <a:p>
            <a:pPr algn="just"/>
            <a:r>
              <a:rPr lang="ru-RU" sz="2000" b="1" dirty="0" err="1">
                <a:latin typeface="Times New Roman" panose="02020603050405020304" pitchFamily="18" charset="0"/>
                <a:cs typeface="Times New Roman" panose="02020603050405020304" pitchFamily="18" charset="0"/>
              </a:rPr>
              <a:t>Сөйлеуді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дамытудың</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екінші</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деңгейі</a:t>
            </a:r>
            <a:r>
              <a:rPr lang="ru-RU" sz="2000" b="1"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баланың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сөйлеу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белсенділігінің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жоғарылауымен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сипатталады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Қарым-қатынас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тұрақты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сөздерді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қолдану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арқылы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жүзеге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асырылады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дегенмен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бұрмаланған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қарапайым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сөздердің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қоры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шектеулі</a:t>
            </a:r>
            <a:r>
              <a:rPr lang="ru-RU" sz="2000" dirty="0">
                <a:latin typeface="Times New Roman" panose="02020603050405020304" pitchFamily="18" charset="0"/>
                <a:cs typeface="Times New Roman" panose="02020603050405020304" pitchFamily="18" charset="0"/>
              </a:rPr>
              <a:t>. </a:t>
            </a:r>
            <a:r>
              <a:rPr lang="kk-KZ" sz="2000" dirty="0">
                <a:latin typeface="Times New Roman" panose="02020603050405020304" pitchFamily="18" charset="0"/>
                <a:cs typeface="Times New Roman" panose="02020603050405020304" pitchFamily="18" charset="0"/>
              </a:rPr>
              <a:t>Заттардың, әрекеттердің, жеке белгілердің сараланған атаулары. Сөйлеу қабілетінің бұзылуы барлық компоненттерде айқын көрінеді.</a:t>
            </a:r>
            <a:endParaRPr lang="ru-RU" sz="2000" dirty="0">
              <a:latin typeface="Times New Roman" panose="02020603050405020304" pitchFamily="18" charset="0"/>
              <a:cs typeface="Times New Roman" panose="02020603050405020304" pitchFamily="18" charset="0"/>
            </a:endParaRPr>
          </a:p>
          <a:p>
            <a:pPr algn="just"/>
            <a:r>
              <a:rPr lang="kk-KZ" sz="2000" b="1" dirty="0">
                <a:latin typeface="Times New Roman" panose="02020603050405020304" pitchFamily="18" charset="0"/>
                <a:cs typeface="Times New Roman" panose="02020603050405020304" pitchFamily="18" charset="0"/>
              </a:rPr>
              <a:t>Сөйлеуді дамытудың үшінші деңгейі</a:t>
            </a:r>
            <a:r>
              <a:rPr lang="kk-KZ" sz="2000" dirty="0">
                <a:latin typeface="Times New Roman" panose="02020603050405020304" pitchFamily="18" charset="0"/>
                <a:cs typeface="Times New Roman" panose="02020603050405020304" pitchFamily="18" charset="0"/>
              </a:rPr>
              <a:t> фонетикалық-фонематикалық және лексика-грамматикалық дамымаған элементтері бар егжей-тегжейлі фразалық сөйлеудің болуымен сипатталады.</a:t>
            </a:r>
            <a:endParaRPr lang="ru-RU" sz="2000" dirty="0">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8455758"/>
      </p:ext>
    </p:extLst>
  </p:cSld>
  <p:clrMapOvr>
    <a:masterClrMapping/>
  </p:clrMapOvr>
  <p:transition>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0"/>
            <a:ext cx="7562800" cy="1788368"/>
          </a:xfrm>
        </p:spPr>
        <p:txBody>
          <a:bodyPr>
            <a:normAutofit/>
          </a:bodyPr>
          <a:lstStyle/>
          <a:p>
            <a:pPr algn="ctr"/>
            <a:r>
              <a:rPr lang="ru-RU" sz="2400" b="1" dirty="0" err="1">
                <a:solidFill>
                  <a:srgbClr val="002060"/>
                </a:solidFill>
                <a:latin typeface="Times New Roman" panose="02020603050405020304" pitchFamily="18" charset="0"/>
                <a:cs typeface="Times New Roman" panose="02020603050405020304" pitchFamily="18" charset="0"/>
              </a:rPr>
              <a:t>Сөйлеуді</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жалпы</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дамымайдағы</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түзету-педагогикалық</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жұмыстыі</a:t>
            </a:r>
            <a:r>
              <a:rPr lang="ru-RU" sz="2400" b="1" dirty="0">
                <a:solidFill>
                  <a:srgbClr val="002060"/>
                </a:solidFill>
                <a:latin typeface="Times New Roman" panose="02020603050405020304" pitchFamily="18" charset="0"/>
                <a:cs typeface="Times New Roman" panose="02020603050405020304" pitchFamily="18" charset="0"/>
              </a:rPr>
              <a:t> </a:t>
            </a:r>
            <a:r>
              <a:rPr lang="ru-RU" sz="2400" b="1" dirty="0" err="1">
                <a:solidFill>
                  <a:srgbClr val="002060"/>
                </a:solidFill>
                <a:latin typeface="Times New Roman" panose="02020603050405020304" pitchFamily="18" charset="0"/>
                <a:cs typeface="Times New Roman" panose="02020603050405020304" pitchFamily="18" charset="0"/>
              </a:rPr>
              <a:t>әдістемесі</a:t>
            </a:r>
            <a:endParaRPr lang="ru-RU" sz="2400" b="1" dirty="0">
              <a:solidFill>
                <a:srgbClr val="00206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55576" y="1196752"/>
            <a:ext cx="8138864" cy="5472608"/>
          </a:xfrm>
        </p:spPr>
        <p:txBody>
          <a:bodyPr>
            <a:normAutofit lnSpcReduction="10000"/>
          </a:bodyPr>
          <a:lstStyle/>
          <a:p>
            <a:r>
              <a:rPr lang="ru-RU" dirty="0" err="1">
                <a:latin typeface="Times New Roman" panose="02020603050405020304" pitchFamily="18" charset="0"/>
                <a:cs typeface="Times New Roman" panose="02020603050405020304" pitchFamily="18" charset="0"/>
              </a:rPr>
              <a:t>Сөйлеуді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дамытудың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бірінші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деңгейіндегі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балаларды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оқыту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мыналарды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көздейді</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сөйлеу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туралы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түсінікті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дамыту</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еліктеу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іс-әрекеті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өзіндік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сөйлеуді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дамыту</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қарапайым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сөз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тіркестерін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сіңіру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бөлімді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сөйлем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құру</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Сөйлеуді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дамытудың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екінші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деңгейіндегі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балаларды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оқыту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келесі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бағыттар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жүзеге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асырылады</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сөз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формаларын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ажыратуға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бағытталған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сөйлеуді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түсінуді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дамыту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бойынша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жұмыс</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сөздік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нақтылау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кеңейту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қарапайым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грамматикалық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категорияларды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жүзінде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игеру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негізінде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ауызша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сөйлеудің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элементарлы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түрлерін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дамыту</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дыбыстардың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дұрыс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айтылуы</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ажыратылуын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сөздің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ритмикалық-буындық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құрылымын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қалыптастыруды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меңгеру</a:t>
            </a:r>
            <a:r>
              <a:rPr lang="ru-RU" dirty="0">
                <a:latin typeface="Times New Roman" panose="02020603050405020304" pitchFamily="18" charset="0"/>
                <a:cs typeface="Times New Roman" panose="02020603050405020304" pitchFamily="18" charset="0"/>
              </a:rPr>
              <a:t>.</a:t>
            </a:r>
          </a:p>
          <a:p>
            <a:r>
              <a:rPr lang="ru-RU" dirty="0" err="1">
                <a:latin typeface="Times New Roman" panose="02020603050405020304" pitchFamily="18" charset="0"/>
                <a:cs typeface="Times New Roman" panose="02020603050405020304" pitchFamily="18" charset="0"/>
              </a:rPr>
              <a:t>Сөйлеуді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дамытудың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деңгейіндегі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балалар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қазіргі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кезде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арнайы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мектепке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дейінгі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мектеп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мекемелерінің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негізгі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контингенті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табылады</a:t>
            </a:r>
            <a:r>
              <a:rPr lang="ru-RU"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10100077"/>
      </p:ext>
    </p:extLst>
  </p:cSld>
  <p:clrMapOvr>
    <a:masterClrMapping/>
  </p:clrMapOvr>
  <p:transition>
    <p:wheel spokes="8"/>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16632"/>
            <a:ext cx="6589199" cy="1280890"/>
          </a:xfrm>
        </p:spPr>
        <p:txBody>
          <a:bodyPr>
            <a:normAutofit/>
          </a:bodyPr>
          <a:lstStyle/>
          <a:p>
            <a:pPr algn="ctr"/>
            <a:r>
              <a:rPr lang="ru-RU" sz="2800" b="1" dirty="0">
                <a:latin typeface="Times New Roman" panose="02020603050405020304" pitchFamily="18" charset="0"/>
                <a:cs typeface="Times New Roman" panose="02020603050405020304" pitchFamily="18" charset="0"/>
              </a:rPr>
              <a:t>Дизартрия</a:t>
            </a:r>
            <a:endParaRPr lang="ru-RU" sz="2800"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67545" y="1124744"/>
            <a:ext cx="8066856" cy="4786478"/>
          </a:xfrm>
        </p:spPr>
        <p:txBody>
          <a:bodyPr>
            <a:normAutofit/>
          </a:bodyPr>
          <a:lstStyle/>
          <a:p>
            <a:pPr algn="just"/>
            <a:r>
              <a:rPr lang="kk-KZ" sz="2400" b="1" dirty="0">
                <a:latin typeface="Times New Roman" panose="02020603050405020304" pitchFamily="18" charset="0"/>
                <a:cs typeface="Times New Roman" panose="02020603050405020304" pitchFamily="18" charset="0"/>
              </a:rPr>
              <a:t>Дизартрия </a:t>
            </a:r>
            <a:r>
              <a:rPr lang="kk-KZ" sz="2400" dirty="0">
                <a:latin typeface="Times New Roman" panose="02020603050405020304" pitchFamily="18" charset="0"/>
                <a:cs typeface="Times New Roman" panose="02020603050405020304" pitchFamily="18" charset="0"/>
              </a:rPr>
              <a:t>– артикуляциялық бұлшықеттерде параличтің немесе парездің дамуына әкелетін сөйлеу-қозғалтқыш анализаторының орталық бөліктерінің органикалық зақымдануына байланысты дыбыстың айтылуы мен сөйлеудің просодикалық жағының бұзылуы.</a:t>
            </a:r>
            <a:endParaRPr lang="ru-RU" sz="2400" dirty="0">
              <a:latin typeface="Times New Roman" panose="02020603050405020304" pitchFamily="18" charset="0"/>
              <a:cs typeface="Times New Roman" panose="02020603050405020304" pitchFamily="18" charset="0"/>
            </a:endParaRPr>
          </a:p>
          <a:p>
            <a:pPr algn="just"/>
            <a:r>
              <a:rPr lang="ru-RU" sz="2400" dirty="0" err="1">
                <a:latin typeface="Times New Roman" panose="02020603050405020304" pitchFamily="18" charset="0"/>
                <a:cs typeface="Times New Roman" panose="02020603050405020304" pitchFamily="18" charset="0"/>
              </a:rPr>
              <a:t>Дислалиядан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айырмашылығы</a:t>
            </a:r>
            <a:r>
              <a:rPr lang="ru-RU" sz="2400" dirty="0">
                <a:latin typeface="Times New Roman" panose="02020603050405020304" pitchFamily="18" charset="0"/>
                <a:cs typeface="Times New Roman" panose="02020603050405020304" pitchFamily="18" charset="0"/>
              </a:rPr>
              <a:t>, дизартрия тек </a:t>
            </a:r>
            <a:r>
              <a:rPr lang="ru-RU" sz="2400" dirty="0" err="1">
                <a:latin typeface="Times New Roman" panose="02020603050405020304" pitchFamily="18" charset="0"/>
                <a:cs typeface="Times New Roman" panose="02020603050405020304" pitchFamily="18" charset="0"/>
              </a:rPr>
              <a:t>дыбыстың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айтылуының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бұзылуымен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шектелмейді</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дауыстың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қалыптасуы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сөйлеу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тынысы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интонациялық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экспрессивтілік</a:t>
            </a:r>
            <a:r>
              <a:rPr lang="ru-RU" sz="2400" dirty="0">
                <a:latin typeface="Times New Roman" panose="02020603050405020304" pitchFamily="18" charset="0"/>
                <a:cs typeface="Times New Roman" panose="02020603050405020304" pitchFamily="18" charset="0"/>
              </a:rPr>
              <a:t>, темп пен </a:t>
            </a:r>
            <a:r>
              <a:rPr lang="ru-RU" sz="2400" dirty="0" err="1">
                <a:latin typeface="Times New Roman" panose="02020603050405020304" pitchFamily="18" charset="0"/>
                <a:cs typeface="Times New Roman" panose="02020603050405020304" pitchFamily="18" charset="0"/>
              </a:rPr>
              <a:t>ырғақ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бұзылады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Тұтастай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алғанда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сөйлеудің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жалпы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фонематикалық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дамымауының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суреті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жасалады</a:t>
            </a:r>
            <a:r>
              <a:rPr lang="ru-RU" sz="2400" dirty="0">
                <a:latin typeface="Times New Roman" panose="02020603050405020304" pitchFamily="18" charset="0"/>
                <a:cs typeface="Times New Roman" panose="02020603050405020304" pitchFamily="18" charset="0"/>
              </a:rPr>
              <a:t>.</a:t>
            </a:r>
          </a:p>
          <a:p>
            <a:pPr algn="just"/>
            <a:endParaRPr lang="ru-RU" sz="2400" dirty="0">
              <a:latin typeface="Times New Roman" panose="02020603050405020304" pitchFamily="18" charset="0"/>
              <a:cs typeface="Times New Roman" panose="02020603050405020304" pitchFamily="18" charset="0"/>
            </a:endParaRPr>
          </a:p>
        </p:txBody>
      </p:sp>
    </p:spTree>
  </p:cSld>
  <p:clrMapOvr>
    <a:masterClrMapping/>
  </p:clrMapOvr>
  <p:transition>
    <p:wheel spokes="8"/>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solidFill>
                  <a:srgbClr val="002060"/>
                </a:solidFill>
                <a:latin typeface="Times New Roman" pitchFamily="18" charset="0"/>
                <a:cs typeface="Times New Roman" pitchFamily="18" charset="0"/>
              </a:rPr>
              <a:t>Дизартрияның негізгі </a:t>
            </a:r>
            <a:r>
              <a:rPr lang="kk-KZ" dirty="0" smtClean="0">
                <a:solidFill>
                  <a:srgbClr val="002060"/>
                </a:solidFill>
                <a:latin typeface="Times New Roman" pitchFamily="18" charset="0"/>
                <a:cs typeface="Times New Roman" pitchFamily="18" charset="0"/>
              </a:rPr>
              <a:t>белгілері</a:t>
            </a:r>
            <a:endParaRPr lang="ru-RU" dirty="0">
              <a:solidFill>
                <a:srgbClr val="002060"/>
              </a:solidFill>
            </a:endParaRPr>
          </a:p>
        </p:txBody>
      </p:sp>
      <p:sp>
        <p:nvSpPr>
          <p:cNvPr id="3" name="Объект 2"/>
          <p:cNvSpPr>
            <a:spLocks noGrp="1"/>
          </p:cNvSpPr>
          <p:nvPr>
            <p:ph idx="1"/>
          </p:nvPr>
        </p:nvSpPr>
        <p:spPr>
          <a:xfrm>
            <a:off x="899592" y="1628800"/>
            <a:ext cx="7634809" cy="4282422"/>
          </a:xfrm>
        </p:spPr>
        <p:txBody>
          <a:bodyPr>
            <a:normAutofit/>
          </a:bodyPr>
          <a:lstStyle/>
          <a:p>
            <a:r>
              <a:rPr lang="kk-KZ" dirty="0">
                <a:latin typeface="Times New Roman" pitchFamily="18" charset="0"/>
                <a:cs typeface="Times New Roman" pitchFamily="18" charset="0"/>
              </a:rPr>
              <a:t>Д</a:t>
            </a:r>
            <a:r>
              <a:rPr lang="kk-KZ" dirty="0" smtClean="0">
                <a:latin typeface="Times New Roman" pitchFamily="18" charset="0"/>
                <a:cs typeface="Times New Roman" pitchFamily="18" charset="0"/>
              </a:rPr>
              <a:t>ыбыс </a:t>
            </a:r>
            <a:r>
              <a:rPr lang="kk-KZ" dirty="0">
                <a:latin typeface="Times New Roman" pitchFamily="18" charset="0"/>
                <a:cs typeface="Times New Roman" pitchFamily="18" charset="0"/>
              </a:rPr>
              <a:t>айтуы  мен  дауысының,артикуляциялық  моторикасының,сөйлеу  кезіндегі  тыныс  алуының  бұзылуы  жатады. </a:t>
            </a:r>
            <a:endParaRPr lang="kk-KZ"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Дизартрияда  </a:t>
            </a:r>
            <a:r>
              <a:rPr lang="kk-KZ" dirty="0">
                <a:latin typeface="Times New Roman" pitchFamily="18" charset="0"/>
                <a:cs typeface="Times New Roman" pitchFamily="18" charset="0"/>
              </a:rPr>
              <a:t>дауысты,дауыссыз  дыбыстардың  айтылуы  бұзылады</a:t>
            </a:r>
            <a:r>
              <a:rPr lang="kk-KZ" dirty="0" smtClean="0">
                <a:latin typeface="Times New Roman" pitchFamily="18" charset="0"/>
                <a:cs typeface="Times New Roman" pitchFamily="18" charset="0"/>
              </a:rPr>
              <a:t>.</a:t>
            </a:r>
          </a:p>
          <a:p>
            <a:r>
              <a:rPr lang="kk-KZ" dirty="0" smtClean="0">
                <a:latin typeface="Times New Roman" pitchFamily="18" charset="0"/>
                <a:cs typeface="Times New Roman" pitchFamily="18" charset="0"/>
              </a:rPr>
              <a:t> </a:t>
            </a:r>
            <a:r>
              <a:rPr lang="kk-KZ" dirty="0">
                <a:latin typeface="Times New Roman" pitchFamily="18" charset="0"/>
                <a:cs typeface="Times New Roman" pitchFamily="18" charset="0"/>
              </a:rPr>
              <a:t>Дыбыс айтудың  антрофониялық (бұрмалап  айту) және  фонологиялық (алмастыру,шатастыру)  түрінде  айтылуы  кездеседі. </a:t>
            </a:r>
            <a:endParaRPr lang="kk-KZ"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Фонологиялық  </a:t>
            </a:r>
            <a:r>
              <a:rPr lang="kk-KZ" dirty="0">
                <a:latin typeface="Times New Roman" pitchFamily="18" charset="0"/>
                <a:cs typeface="Times New Roman" pitchFamily="18" charset="0"/>
              </a:rPr>
              <a:t>түрлерінде  айтылуы  ұқсас  дыбыстарды  артикуляциялық, акустикалық  сипаттамалары  бойынша  ажырату  қиындық  туғызады. </a:t>
            </a:r>
            <a:r>
              <a:rPr lang="kk-KZ" dirty="0" smtClean="0">
                <a:latin typeface="Times New Roman" pitchFamily="18" charset="0"/>
                <a:cs typeface="Times New Roman" pitchFamily="18" charset="0"/>
              </a:rPr>
              <a:t>Сондықтан  </a:t>
            </a:r>
            <a:r>
              <a:rPr lang="kk-KZ" dirty="0">
                <a:latin typeface="Times New Roman" pitchFamily="18" charset="0"/>
                <a:cs typeface="Times New Roman" pitchFamily="18" charset="0"/>
              </a:rPr>
              <a:t>да көп  жағдайда  ондай  балаларда  жазбаша  сөйлеу  тілінің  бұзылуы,бұлшық  еттердің  (артикуляциялық  аппараттың, беттің, мойынның) қатаюы-гипертонус, әлсіреуі, төмендеуі,босансуы-гипотония  байқалады</a:t>
            </a:r>
            <a:endParaRPr lang="ru-RU" dirty="0"/>
          </a:p>
        </p:txBody>
      </p:sp>
    </p:spTree>
    <p:extLst>
      <p:ext uri="{BB962C8B-B14F-4D97-AF65-F5344CB8AC3E}">
        <p14:creationId xmlns:p14="http://schemas.microsoft.com/office/powerpoint/2010/main" val="1755176149"/>
      </p:ext>
    </p:extLst>
  </p:cSld>
  <p:clrMapOvr>
    <a:masterClrMapping/>
  </p:clrMapOvr>
  <p:transition>
    <p:wheel spokes="8"/>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solidFill>
                  <a:srgbClr val="002060"/>
                </a:solidFill>
                <a:latin typeface="Times New Roman" pitchFamily="18" charset="0"/>
                <a:cs typeface="Times New Roman" pitchFamily="18" charset="0"/>
              </a:rPr>
              <a:t>Дизартрияның  себептері</a:t>
            </a:r>
            <a:endParaRPr lang="ru-RU" dirty="0">
              <a:solidFill>
                <a:srgbClr val="002060"/>
              </a:solidFill>
            </a:endParaRPr>
          </a:p>
        </p:txBody>
      </p:sp>
      <p:sp>
        <p:nvSpPr>
          <p:cNvPr id="3" name="Объект 2"/>
          <p:cNvSpPr>
            <a:spLocks noGrp="1"/>
          </p:cNvSpPr>
          <p:nvPr>
            <p:ph idx="1"/>
          </p:nvPr>
        </p:nvSpPr>
        <p:spPr>
          <a:xfrm>
            <a:off x="827585" y="1905000"/>
            <a:ext cx="7706816" cy="4006222"/>
          </a:xfrm>
        </p:spPr>
        <p:txBody>
          <a:bodyPr/>
          <a:lstStyle/>
          <a:p>
            <a:pPr marL="137160" indent="0" algn="ctr">
              <a:buNone/>
            </a:pPr>
            <a:r>
              <a:rPr lang="kk-KZ" sz="2800" dirty="0">
                <a:latin typeface="Times New Roman" pitchFamily="18" charset="0"/>
                <a:cs typeface="Times New Roman" pitchFamily="18" charset="0"/>
              </a:rPr>
              <a:t>Б</a:t>
            </a:r>
            <a:r>
              <a:rPr lang="kk-KZ" sz="2800" dirty="0" smtClean="0">
                <a:latin typeface="Times New Roman" pitchFamily="18" charset="0"/>
                <a:cs typeface="Times New Roman" pitchFamily="18" charset="0"/>
              </a:rPr>
              <a:t>аланың  </a:t>
            </a:r>
            <a:r>
              <a:rPr lang="kk-KZ" sz="2800" dirty="0">
                <a:latin typeface="Times New Roman" pitchFamily="18" charset="0"/>
                <a:cs typeface="Times New Roman" pitchFamily="18" charset="0"/>
              </a:rPr>
              <a:t>құрсақта  жатқанда,туылған  кезде,туғаннан  кейінгі  уақыттағы  әр  түрлі  жағымсыз  факторлардың  салдарынан  орталық  және  шеткі  нерв  жүйесінің  органикалық  зақымдалуы  болып  табылады.Атап  айтсақ, асфиксия,туу  кездегі  жарақаттар,мидың  қан  айналысының  бұзылуы,бас  мидағы  ісіктер,инфекциялық  аурулар,нерв  жүйесінің  тұқым қуалаушылық  аурулары</a:t>
            </a:r>
            <a:endParaRPr lang="ru-RU" sz="28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4038457814"/>
      </p:ext>
    </p:extLst>
  </p:cSld>
  <p:clrMapOvr>
    <a:masterClrMapping/>
  </p:clrMapOvr>
  <p:transition>
    <p:wheel spokes="8"/>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7992887" cy="548680"/>
          </a:xfrm>
        </p:spPr>
        <p:txBody>
          <a:bodyPr>
            <a:normAutofit fontScale="90000"/>
          </a:bodyPr>
          <a:lstStyle/>
          <a:p>
            <a:r>
              <a:rPr lang="kk-KZ" sz="2400" b="1" dirty="0" smtClean="0">
                <a:solidFill>
                  <a:schemeClr val="accent2">
                    <a:lumMod val="50000"/>
                  </a:schemeClr>
                </a:solidFill>
                <a:latin typeface="Times New Roman" pitchFamily="18" charset="0"/>
                <a:cs typeface="Times New Roman" pitchFamily="18" charset="0"/>
              </a:rPr>
              <a:t>Дизартрияны </a:t>
            </a:r>
            <a:r>
              <a:rPr lang="kk-KZ" sz="2400" b="1" dirty="0">
                <a:solidFill>
                  <a:schemeClr val="accent2">
                    <a:lumMod val="50000"/>
                  </a:schemeClr>
                </a:solidFill>
                <a:latin typeface="Times New Roman" pitchFamily="18" charset="0"/>
                <a:cs typeface="Times New Roman" pitchFamily="18" charset="0"/>
              </a:rPr>
              <a:t>түзету әдістемесі,жұмысының бағыттары</a:t>
            </a:r>
            <a:r>
              <a:rPr lang="kk-KZ" b="1" i="1" u="sng" dirty="0">
                <a:solidFill>
                  <a:srgbClr val="92D050"/>
                </a:solidFill>
                <a:latin typeface="Times New Roman" pitchFamily="18" charset="0"/>
                <a:cs typeface="Times New Roman" pitchFamily="18" charset="0"/>
              </a:rPr>
              <a:t/>
            </a:r>
            <a:br>
              <a:rPr lang="kk-KZ" b="1" i="1" u="sng" dirty="0">
                <a:solidFill>
                  <a:srgbClr val="92D050"/>
                </a:solidFill>
                <a:latin typeface="Times New Roman" pitchFamily="18" charset="0"/>
                <a:cs typeface="Times New Roman" pitchFamily="18" charset="0"/>
              </a:rPr>
            </a:br>
            <a:endParaRPr lang="ru-RU" dirty="0"/>
          </a:p>
        </p:txBody>
      </p:sp>
      <p:sp>
        <p:nvSpPr>
          <p:cNvPr id="3" name="Объект 2"/>
          <p:cNvSpPr>
            <a:spLocks noGrp="1"/>
          </p:cNvSpPr>
          <p:nvPr>
            <p:ph idx="1"/>
          </p:nvPr>
        </p:nvSpPr>
        <p:spPr>
          <a:xfrm>
            <a:off x="611560" y="1052736"/>
            <a:ext cx="8424935" cy="4858486"/>
          </a:xfrm>
        </p:spPr>
        <p:txBody>
          <a:bodyPr>
            <a:noAutofit/>
          </a:bodyPr>
          <a:lstStyle/>
          <a:p>
            <a:pPr marL="0" indent="0">
              <a:buNone/>
            </a:pPr>
            <a:r>
              <a:rPr lang="ru-RU" sz="2000" dirty="0">
                <a:latin typeface="Times New Roman" panose="02020603050405020304" pitchFamily="18" charset="0"/>
                <a:cs typeface="Times New Roman" panose="02020603050405020304" pitchFamily="18" charset="0"/>
              </a:rPr>
              <a:t>Е.Ф.Архипова </a:t>
            </a:r>
            <a:r>
              <a:rPr lang="ru-RU" sz="2000" dirty="0" err="1">
                <a:latin typeface="Times New Roman" panose="02020603050405020304" pitchFamily="18" charset="0"/>
                <a:cs typeface="Times New Roman" panose="02020603050405020304" pitchFamily="18" charset="0"/>
              </a:rPr>
              <a:t>бойынша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дизартрияның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көмескі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түзетудің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логопедиялық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жұмысы</a:t>
            </a:r>
            <a:r>
              <a:rPr lang="ru-RU" sz="2000" dirty="0">
                <a:latin typeface="Times New Roman" panose="02020603050405020304" pitchFamily="18" charset="0"/>
                <a:cs typeface="Times New Roman" panose="02020603050405020304" pitchFamily="18" charset="0"/>
              </a:rPr>
              <a:t> 5 </a:t>
            </a:r>
            <a:r>
              <a:rPr lang="ru-RU" sz="2000" dirty="0" err="1">
                <a:latin typeface="Times New Roman" panose="02020603050405020304" pitchFamily="18" charset="0"/>
                <a:cs typeface="Times New Roman" panose="02020603050405020304" pitchFamily="18" charset="0"/>
              </a:rPr>
              <a:t>кезеңнен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тұрады</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1 </a:t>
            </a:r>
            <a:r>
              <a:rPr lang="ru-RU" sz="2000" dirty="0" err="1">
                <a:latin typeface="Times New Roman" panose="02020603050405020304" pitchFamily="18" charset="0"/>
                <a:cs typeface="Times New Roman" panose="02020603050405020304" pitchFamily="18" charset="0"/>
              </a:rPr>
              <a:t>кезең</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дайындық</a:t>
            </a:r>
            <a:endParaRPr lang="ru-RU" sz="2000" dirty="0">
              <a:latin typeface="Times New Roman" panose="02020603050405020304" pitchFamily="18" charset="0"/>
              <a:cs typeface="Times New Roman" panose="02020603050405020304" pitchFamily="18" charset="0"/>
            </a:endParaRPr>
          </a:p>
          <a:p>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кезеңнің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мақсаты</a:t>
            </a:r>
            <a:r>
              <a:rPr lang="ru-RU" sz="2000" dirty="0">
                <a:latin typeface="Times New Roman" panose="02020603050405020304" pitchFamily="18" charset="0"/>
                <a:cs typeface="Times New Roman" panose="02020603050405020304" pitchFamily="18" charset="0"/>
              </a:rPr>
              <a:t> артикуляция </a:t>
            </a:r>
            <a:r>
              <a:rPr lang="ru-RU" sz="2000" dirty="0" err="1">
                <a:latin typeface="Times New Roman" panose="02020603050405020304" pitchFamily="18" charset="0"/>
                <a:cs typeface="Times New Roman" panose="02020603050405020304" pitchFamily="18" charset="0"/>
              </a:rPr>
              <a:t>аппаратын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артикуляциялық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қалпын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құруға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дайындау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табылады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өзіне</a:t>
            </a:r>
            <a:r>
              <a:rPr lang="ru-RU" sz="2000" dirty="0">
                <a:latin typeface="Times New Roman" panose="02020603050405020304" pitchFamily="18" charset="0"/>
                <a:cs typeface="Times New Roman" panose="02020603050405020304" pitchFamily="18" charset="0"/>
              </a:rPr>
              <a:t> 6 </a:t>
            </a:r>
            <a:r>
              <a:rPr lang="ru-RU" sz="2000" dirty="0" err="1">
                <a:latin typeface="Times New Roman" panose="02020603050405020304" pitchFamily="18" charset="0"/>
                <a:cs typeface="Times New Roman" panose="02020603050405020304" pitchFamily="18" charset="0"/>
              </a:rPr>
              <a:t>бағытты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қосып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алады</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бұлшықет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тонусын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келтіру</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артикуляциялық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аппараттың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моторикасын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қалыптастыру</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сөйлеу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кезіндегі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шығаруды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қалыптастыру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бірқалыпты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ұзақ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алуды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қалыптастыру</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тыныс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алуын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қалыптастыру</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дауысты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қалыптастыру</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просодикасын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қалыптастыру</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ұсақ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моторикасын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қалыптастыру</a:t>
            </a:r>
            <a:r>
              <a:rPr lang="ru-RU" sz="2000" dirty="0">
                <a:latin typeface="Times New Roman" panose="02020603050405020304" pitchFamily="18" charset="0"/>
                <a:cs typeface="Times New Roman" panose="02020603050405020304" pitchFamily="18" charset="0"/>
              </a:rPr>
              <a:t>.</a:t>
            </a:r>
          </a:p>
          <a:p>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8233848"/>
      </p:ext>
    </p:extLst>
  </p:cSld>
  <p:clrMapOvr>
    <a:masterClrMapping/>
  </p:clrMapOvr>
  <p:transition>
    <p:wheel spokes="8"/>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idx="1"/>
          </p:nvPr>
        </p:nvSpPr>
        <p:spPr>
          <a:xfrm>
            <a:off x="457200" y="332656"/>
            <a:ext cx="8229600" cy="5976704"/>
          </a:xfrm>
        </p:spPr>
        <p:txBody>
          <a:bodyPr>
            <a:normAutofit/>
          </a:bodyPr>
          <a:lstStyle/>
          <a:p>
            <a:pPr marL="0" indent="0">
              <a:buNone/>
            </a:pPr>
            <a:r>
              <a:rPr lang="ru-RU" sz="2800" dirty="0">
                <a:latin typeface="Times New Roman" panose="02020603050405020304" pitchFamily="18" charset="0"/>
                <a:cs typeface="Times New Roman" panose="02020603050405020304" pitchFamily="18" charset="0"/>
              </a:rPr>
              <a:t>2 </a:t>
            </a:r>
            <a:r>
              <a:rPr lang="ru-RU" sz="2800" dirty="0" err="1" smtClean="0">
                <a:latin typeface="Times New Roman" panose="02020603050405020304" pitchFamily="18" charset="0"/>
                <a:cs typeface="Times New Roman" panose="02020603050405020304" pitchFamily="18" charset="0"/>
              </a:rPr>
              <a:t>кезең</a:t>
            </a:r>
            <a:r>
              <a:rPr lang="ru-RU" sz="2800" dirty="0" smtClean="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жаңа</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ерікті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қимылдар</a:t>
            </a:r>
            <a:r>
              <a:rPr lang="ru-RU" sz="2800" dirty="0" smtClean="0">
                <a:latin typeface="Times New Roman" panose="02020603050405020304" pitchFamily="18" charset="0"/>
                <a:cs typeface="Times New Roman" panose="02020603050405020304" pitchFamily="18" charset="0"/>
              </a:rPr>
              <a:t> мен </a:t>
            </a:r>
            <a:r>
              <a:rPr lang="ru-RU" sz="2800" dirty="0" err="1" smtClean="0">
                <a:latin typeface="Times New Roman" panose="02020603050405020304" pitchFamily="18" charset="0"/>
                <a:cs typeface="Times New Roman" panose="02020603050405020304" pitchFamily="18" charset="0"/>
              </a:rPr>
              <a:t>дағдыларды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қалыптастыру</a:t>
            </a:r>
            <a:r>
              <a:rPr lang="ru-RU"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p>
            <a:pPr marL="137160" indent="0">
              <a:buNone/>
            </a:pPr>
            <a:r>
              <a:rPr lang="ru-RU" sz="2800" dirty="0">
                <a:latin typeface="Times New Roman" panose="02020603050405020304" pitchFamily="18" charset="0"/>
                <a:cs typeface="Times New Roman" panose="02020603050405020304" pitchFamily="18" charset="0"/>
              </a:rPr>
              <a:t> </a:t>
            </a:r>
          </a:p>
          <a:p>
            <a:pPr marL="0" indent="0">
              <a:buNone/>
            </a:pPr>
            <a:r>
              <a:rPr lang="ru-RU" sz="2800" dirty="0" err="1" smtClean="0">
                <a:latin typeface="Times New Roman" panose="02020603050405020304" pitchFamily="18" charset="0"/>
                <a:cs typeface="Times New Roman" panose="02020603050405020304" pitchFamily="18" charset="0"/>
              </a:rPr>
              <a:t>Бағыттары</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негізгі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артикуляциялық</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қалыпты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өңдеу</a:t>
            </a:r>
            <a:endParaRPr lang="ru-RU" sz="2800" dirty="0" smtClean="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дыбыстармен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жұмыстың</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кезектілігін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анықтау</a:t>
            </a:r>
            <a:endParaRPr lang="ru-RU" sz="2800" dirty="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фонематикалық</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естуін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дамыту</a:t>
            </a: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дыбыс</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қою</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автоматизациялау</a:t>
            </a:r>
            <a:r>
              <a:rPr lang="ru-RU"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 </a:t>
            </a:r>
            <a:r>
              <a:rPr lang="ru-RU" sz="2800" dirty="0" smtClean="0">
                <a:latin typeface="Times New Roman" panose="02020603050405020304" pitchFamily="18" charset="0"/>
                <a:cs typeface="Times New Roman" panose="02020603050405020304" pitchFamily="18" charset="0"/>
              </a:rPr>
              <a:t>дифференциация</a:t>
            </a:r>
            <a:endParaRPr lang="ru-RU" sz="2800" dirty="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927302"/>
      </p:ext>
    </p:extLst>
  </p:cSld>
  <p:clrMapOvr>
    <a:masterClrMapping/>
  </p:clrMapOvr>
  <p:transition>
    <p:wheel spokes="8"/>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457200" y="548680"/>
            <a:ext cx="8229600" cy="5760680"/>
          </a:xfrm>
        </p:spPr>
        <p:txBody>
          <a:bodyPr>
            <a:noAutofit/>
          </a:bodyPr>
          <a:lstStyle/>
          <a:p>
            <a:pPr marL="0" indent="0">
              <a:buNone/>
            </a:pPr>
            <a:r>
              <a:rPr lang="ru-RU" sz="2000" dirty="0">
                <a:latin typeface="Times New Roman" panose="02020603050405020304" pitchFamily="18" charset="0"/>
                <a:cs typeface="Times New Roman" panose="02020603050405020304" pitchFamily="18" charset="0"/>
              </a:rPr>
              <a:t>3 </a:t>
            </a:r>
            <a:r>
              <a:rPr lang="ru-RU" sz="2000" dirty="0" err="1" smtClean="0">
                <a:latin typeface="Times New Roman" panose="02020603050405020304" pitchFamily="18" charset="0"/>
                <a:cs typeface="Times New Roman" panose="02020603050405020304" pitchFamily="18" charset="0"/>
              </a:rPr>
              <a:t>кезең</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коммуникативті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қабілеті</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дағдысын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қалыптастыру</a:t>
            </a:r>
            <a:r>
              <a:rPr lang="ru-RU" sz="2000" dirty="0">
                <a:latin typeface="Times New Roman" panose="02020603050405020304" pitchFamily="18" charset="0"/>
                <a:cs typeface="Times New Roman" panose="02020603050405020304" pitchFamily="18" charset="0"/>
              </a:rPr>
              <a:t>.  </a:t>
            </a:r>
          </a:p>
          <a:p>
            <a:r>
              <a:rPr lang="ru-RU" sz="2000" dirty="0" err="1">
                <a:latin typeface="Times New Roman" panose="02020603050405020304" pitchFamily="18" charset="0"/>
                <a:cs typeface="Times New Roman" panose="02020603050405020304" pitchFamily="18" charset="0"/>
              </a:rPr>
              <a:t>Бағыттары</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Өзін-өзі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бақылауын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қалыптастыру</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әртүрлі</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сөйлеу</a:t>
            </a:r>
            <a:r>
              <a:rPr lang="ru-RU" sz="2000" dirty="0" smtClean="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тілінің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жағдайларында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дұрыс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сөйлеу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тілін</a:t>
            </a:r>
            <a:r>
              <a:rPr lang="ru-RU" sz="2000" dirty="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қалыптастыру</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4 </a:t>
            </a:r>
            <a:r>
              <a:rPr lang="ru-RU" sz="2000" dirty="0" err="1">
                <a:latin typeface="Times New Roman" panose="02020603050405020304" pitchFamily="18" charset="0"/>
                <a:cs typeface="Times New Roman" panose="02020603050405020304" pitchFamily="18" charset="0"/>
              </a:rPr>
              <a:t>кезең</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екіншілік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бұзылыстардың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алдыналу</a:t>
            </a:r>
            <a:r>
              <a:rPr lang="ru-RU" sz="2000" dirty="0">
                <a:latin typeface="Times New Roman" panose="02020603050405020304" pitchFamily="18" charset="0"/>
                <a:cs typeface="Times New Roman" panose="02020603050405020304" pitchFamily="18" charset="0"/>
              </a:rPr>
              <a:t> мен </a:t>
            </a:r>
            <a:r>
              <a:rPr lang="ru-RU" sz="2000" dirty="0" err="1">
                <a:latin typeface="Times New Roman" panose="02020603050405020304" pitchFamily="18" charset="0"/>
                <a:cs typeface="Times New Roman" panose="02020603050405020304" pitchFamily="18" charset="0"/>
              </a:rPr>
              <a:t>ескерту</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5 </a:t>
            </a:r>
            <a:r>
              <a:rPr lang="ru-RU" sz="2000" dirty="0" err="1">
                <a:latin typeface="Times New Roman" panose="02020603050405020304" pitchFamily="18" charset="0"/>
                <a:cs typeface="Times New Roman" panose="02020603050405020304" pitchFamily="18" charset="0"/>
              </a:rPr>
              <a:t>кезең</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мектепте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оқытуға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дайындау</a:t>
            </a:r>
            <a:r>
              <a:rPr lang="ru-RU" sz="2000" dirty="0">
                <a:latin typeface="Times New Roman" panose="02020603050405020304" pitchFamily="18" charset="0"/>
                <a:cs typeface="Times New Roman" panose="02020603050405020304" pitchFamily="18" charset="0"/>
              </a:rPr>
              <a:t> </a:t>
            </a:r>
          </a:p>
          <a:p>
            <a:pPr marL="0" indent="0">
              <a:buNone/>
            </a:pPr>
            <a:r>
              <a:rPr lang="ru-RU" sz="2000" dirty="0" err="1" smtClean="0">
                <a:latin typeface="Times New Roman" panose="02020603050405020304" pitchFamily="18" charset="0"/>
                <a:cs typeface="Times New Roman" panose="02020603050405020304" pitchFamily="18" charset="0"/>
              </a:rPr>
              <a:t>Бағыттары</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Графомоторлы</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дағдыларын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қалыптастыру</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Байланыстырып</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сөйлеуін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дамыту</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 </a:t>
            </a:r>
          </a:p>
          <a:p>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танымдық</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қабілетін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және</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білімдік</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деңгейлерін</a:t>
            </a:r>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кеңейту</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7890369"/>
      </p:ext>
    </p:extLst>
  </p:cSld>
  <p:clrMapOvr>
    <a:masterClrMapping/>
  </p:clrMapOvr>
  <p:transition>
    <p:wheel spokes="8"/>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260648"/>
            <a:ext cx="7772400" cy="6240186"/>
          </a:xfrm>
        </p:spPr>
        <p:txBody>
          <a:bodyPr>
            <a:normAutofit fontScale="92500" lnSpcReduction="20000"/>
          </a:bodyPr>
          <a:lstStyle/>
          <a:p>
            <a:r>
              <a:rPr lang="kk-KZ" sz="2600" b="1" i="1" dirty="0" smtClean="0">
                <a:solidFill>
                  <a:srgbClr val="92D050"/>
                </a:solidFill>
                <a:latin typeface="Times New Roman" pitchFamily="18" charset="0"/>
                <a:cs typeface="Times New Roman" pitchFamily="18" charset="0"/>
              </a:rPr>
              <a:t>             Бұлшықет тонусын қалыпқа келтіру</a:t>
            </a:r>
            <a:r>
              <a:rPr lang="en-US" sz="2600" b="1" i="1" dirty="0" smtClean="0">
                <a:solidFill>
                  <a:srgbClr val="92D050"/>
                </a:solidFill>
                <a:latin typeface="Times New Roman" pitchFamily="18" charset="0"/>
                <a:cs typeface="Times New Roman" pitchFamily="18" charset="0"/>
              </a:rPr>
              <a:t>                                     </a:t>
            </a:r>
            <a:endParaRPr lang="kk-KZ" sz="2600" b="1" i="1" dirty="0" smtClean="0">
              <a:solidFill>
                <a:srgbClr val="92D050"/>
              </a:solidFill>
              <a:latin typeface="Times New Roman" pitchFamily="18" charset="0"/>
              <a:cs typeface="Times New Roman" pitchFamily="18" charset="0"/>
            </a:endParaRPr>
          </a:p>
          <a:p>
            <a:r>
              <a:rPr lang="en-US" dirty="0" smtClean="0">
                <a:solidFill>
                  <a:schemeClr val="accent5"/>
                </a:solidFill>
                <a:latin typeface="Times New Roman" pitchFamily="18" charset="0"/>
                <a:cs typeface="Times New Roman" pitchFamily="18" charset="0"/>
              </a:rPr>
              <a:t>   </a:t>
            </a:r>
            <a:r>
              <a:rPr lang="kk-KZ" b="1" i="1" u="sng" dirty="0" smtClean="0">
                <a:solidFill>
                  <a:srgbClr val="92D050"/>
                </a:solidFill>
                <a:latin typeface="Times New Roman" pitchFamily="18" charset="0"/>
                <a:cs typeface="Times New Roman" pitchFamily="18" charset="0"/>
              </a:rPr>
              <a:t>Логопедиялық массаж</a:t>
            </a:r>
            <a:endParaRPr lang="ru-RU" b="1" i="1" u="sng" dirty="0" smtClean="0">
              <a:solidFill>
                <a:srgbClr val="92D050"/>
              </a:solidFill>
              <a:latin typeface="Times New Roman" pitchFamily="18" charset="0"/>
              <a:cs typeface="Times New Roman" pitchFamily="18" charset="0"/>
            </a:endParaRPr>
          </a:p>
          <a:p>
            <a:r>
              <a:rPr lang="kk-KZ" dirty="0" smtClean="0">
                <a:latin typeface="Times New Roman" pitchFamily="18" charset="0"/>
                <a:cs typeface="Times New Roman" pitchFamily="18" charset="0"/>
              </a:rPr>
              <a:t> Сөйлеуге дейінгі І және ІІ деңгейдегі баланың дамуына логопедиялық массаж артикуляциялық аппараттың бұлшық ет тонусының дұрысталуын мақсат етеді. Логопедиялық сабақтарда  беттің және артикуляциялық бұлшық еттің жаттығулары жасалады. Бала өмірінің алғашқы аптасында ереже сияқты артикуляциялық аппараттың бұлшық етіне жаттығу жасалмайды. </a:t>
            </a:r>
            <a:endParaRPr lang="ru-RU" b="1" dirty="0" smtClean="0">
              <a:latin typeface="Times New Roman" pitchFamily="18" charset="0"/>
              <a:cs typeface="Times New Roman" pitchFamily="18" charset="0"/>
            </a:endParaRPr>
          </a:p>
          <a:p>
            <a:r>
              <a:rPr lang="kk-KZ" b="1" i="1" u="sng" dirty="0" smtClean="0">
                <a:solidFill>
                  <a:srgbClr val="92D050"/>
                </a:solidFill>
                <a:latin typeface="Times New Roman" pitchFamily="18" charset="0"/>
                <a:cs typeface="Times New Roman" pitchFamily="18" charset="0"/>
              </a:rPr>
              <a:t>Беттің және ерін бұлшық етінің босаңсуын түзейтін әдіс</a:t>
            </a:r>
            <a:r>
              <a:rPr lang="kk-KZ" i="1" dirty="0" smtClean="0">
                <a:solidFill>
                  <a:srgbClr val="92D050"/>
                </a:solidFill>
                <a:latin typeface="Times New Roman" pitchFamily="18" charset="0"/>
                <a:cs typeface="Times New Roman" pitchFamily="18" charset="0"/>
              </a:rPr>
              <a:t>:</a:t>
            </a:r>
            <a:endParaRPr lang="ru-RU" dirty="0" smtClean="0">
              <a:solidFill>
                <a:srgbClr val="92D050"/>
              </a:solidFill>
              <a:latin typeface="Times New Roman" pitchFamily="18" charset="0"/>
              <a:cs typeface="Times New Roman" pitchFamily="18" charset="0"/>
            </a:endParaRPr>
          </a:p>
          <a:p>
            <a:pPr lvl="0"/>
            <a:r>
              <a:rPr lang="kk-KZ" dirty="0" smtClean="0">
                <a:latin typeface="Times New Roman" pitchFamily="18" charset="0"/>
                <a:cs typeface="Times New Roman" pitchFamily="18" charset="0"/>
              </a:rPr>
              <a:t>маңдайдың ортасынан самай бөлігінің ортаңғы шетіне дейін;</a:t>
            </a:r>
            <a:endParaRPr lang="ru-RU" dirty="0" smtClean="0">
              <a:latin typeface="Times New Roman" pitchFamily="18" charset="0"/>
              <a:cs typeface="Times New Roman" pitchFamily="18" charset="0"/>
            </a:endParaRPr>
          </a:p>
          <a:p>
            <a:pPr lvl="0"/>
            <a:r>
              <a:rPr lang="kk-KZ" dirty="0" smtClean="0">
                <a:latin typeface="Times New Roman" pitchFamily="18" charset="0"/>
                <a:cs typeface="Times New Roman" pitchFamily="18" charset="0"/>
              </a:rPr>
              <a:t>қастан бастап бас бөлігінің шаш басталған шетіне дейін;</a:t>
            </a:r>
            <a:endParaRPr lang="ru-RU" dirty="0" smtClean="0">
              <a:latin typeface="Times New Roman" pitchFamily="18" charset="0"/>
              <a:cs typeface="Times New Roman" pitchFamily="18" charset="0"/>
            </a:endParaRPr>
          </a:p>
          <a:p>
            <a:pPr lvl="0"/>
            <a:r>
              <a:rPr lang="kk-KZ" dirty="0" smtClean="0">
                <a:latin typeface="Times New Roman" pitchFamily="18" charset="0"/>
                <a:cs typeface="Times New Roman" pitchFamily="18" charset="0"/>
              </a:rPr>
              <a:t>маңдайдан бастап бет арқылы мойынға дейін;</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Қимылдар жеңіл түрде асықпаған темпте болу керек. Әрбір қимыл 5-7 реттен қайталанады, массаж уақыты 3 минуттан аспайды, күнделікті жасалынады.</a:t>
            </a:r>
            <a:endParaRPr lang="ru-RU" dirty="0" smtClean="0">
              <a:latin typeface="Times New Roman" pitchFamily="18" charset="0"/>
              <a:cs typeface="Times New Roman" pitchFamily="18" charset="0"/>
            </a:endParaRPr>
          </a:p>
          <a:p>
            <a:r>
              <a:rPr lang="kk-KZ" b="1" i="1" u="sng" dirty="0" smtClean="0">
                <a:solidFill>
                  <a:srgbClr val="92D050"/>
                </a:solidFill>
                <a:latin typeface="Times New Roman" pitchFamily="18" charset="0"/>
                <a:cs typeface="Times New Roman" pitchFamily="18" charset="0"/>
              </a:rPr>
              <a:t>Тілдің босаңсуы. </a:t>
            </a:r>
            <a:r>
              <a:rPr lang="kk-KZ" dirty="0" smtClean="0">
                <a:latin typeface="Times New Roman" pitchFamily="18" charset="0"/>
                <a:cs typeface="Times New Roman" pitchFamily="18" charset="0"/>
              </a:rPr>
              <a:t>Тілдің босаңсуы және оның  патологиялық түзету формасы баланың барлық босаңсу жаттығулардан кейін болады. </a:t>
            </a:r>
            <a:endParaRPr lang="ru-RU" dirty="0" smtClean="0">
              <a:latin typeface="Times New Roman" pitchFamily="18" charset="0"/>
              <a:cs typeface="Times New Roman" pitchFamily="18" charset="0"/>
            </a:endParaRPr>
          </a:p>
          <a:p>
            <a:r>
              <a:rPr lang="kk-KZ" i="1" dirty="0" smtClean="0">
                <a:latin typeface="Times New Roman" pitchFamily="18" charset="0"/>
                <a:cs typeface="Times New Roman" pitchFamily="18" charset="0"/>
              </a:rPr>
              <a:t>Ауыз бұлшық етінің босаңсуы</a:t>
            </a:r>
            <a:r>
              <a:rPr lang="kk-KZ" dirty="0" smtClean="0">
                <a:latin typeface="Times New Roman" pitchFamily="18" charset="0"/>
                <a:cs typeface="Times New Roman" pitchFamily="18" charset="0"/>
              </a:rPr>
              <a:t>,  маңдай, мойын, ерін, тілдің бұлшық етінің дұрыстайды. Қимыл әрекет екі қолымен жасалады. Әр қимыл 6-8 реттен күніне жасалынады.  Сондай-ақ ерін, мойын, тіл бұлшық еттеріне де жаттығулар жасалынады</a:t>
            </a:r>
            <a:r>
              <a:rPr lang="kk-KZ" dirty="0" smtClean="0"/>
              <a:t>.</a:t>
            </a:r>
            <a:endParaRPr lang="ru-RU" dirty="0" smtClean="0"/>
          </a:p>
          <a:p>
            <a:endParaRPr lang="ru-RU" dirty="0"/>
          </a:p>
        </p:txBody>
      </p:sp>
    </p:spTree>
    <p:extLst>
      <p:ext uri="{BB962C8B-B14F-4D97-AF65-F5344CB8AC3E}">
        <p14:creationId xmlns:p14="http://schemas.microsoft.com/office/powerpoint/2010/main" val="715049277"/>
      </p:ext>
    </p:extLst>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16632"/>
            <a:ext cx="7598804" cy="648072"/>
          </a:xfrm>
        </p:spPr>
        <p:txBody>
          <a:bodyPr>
            <a:normAutofit fontScale="90000"/>
          </a:bodyPr>
          <a:lstStyle/>
          <a:p>
            <a:pPr algn="ctr"/>
            <a:r>
              <a:rPr lang="ru-RU" dirty="0" err="1"/>
              <a:t>Логопедияның</a:t>
            </a:r>
            <a:r>
              <a:rPr lang="ru-RU" dirty="0"/>
              <a:t> </a:t>
            </a:r>
            <a:r>
              <a:rPr lang="ru-RU" dirty="0" err="1"/>
              <a:t>басқа</a:t>
            </a:r>
            <a:r>
              <a:rPr lang="ru-RU" dirty="0"/>
              <a:t> </a:t>
            </a:r>
            <a:r>
              <a:rPr lang="ru-RU" dirty="0" err="1"/>
              <a:t>ғылымдармен</a:t>
            </a:r>
            <a:r>
              <a:rPr lang="ru-RU" dirty="0"/>
              <a:t> </a:t>
            </a:r>
            <a:r>
              <a:rPr lang="ru-RU" dirty="0" err="1" smtClean="0"/>
              <a:t>байланысы</a:t>
            </a:r>
            <a:endParaRPr lang="ru-RU" dirty="0"/>
          </a:p>
        </p:txBody>
      </p:sp>
      <p:sp>
        <p:nvSpPr>
          <p:cNvPr id="3" name="Объект 2"/>
          <p:cNvSpPr>
            <a:spLocks noGrp="1"/>
          </p:cNvSpPr>
          <p:nvPr>
            <p:ph idx="1"/>
          </p:nvPr>
        </p:nvSpPr>
        <p:spPr>
          <a:xfrm>
            <a:off x="367991" y="1124744"/>
            <a:ext cx="8748464" cy="5127822"/>
          </a:xfrm>
        </p:spPr>
        <p:txBody>
          <a:bodyPr>
            <a:noAutofit/>
          </a:bodyPr>
          <a:lstStyle/>
          <a:p>
            <a:pPr marL="0" indent="0">
              <a:buNone/>
            </a:pPr>
            <a:r>
              <a:rPr lang="kk-KZ" dirty="0">
                <a:latin typeface="Times New Roman" panose="02020603050405020304" pitchFamily="18" charset="0"/>
                <a:cs typeface="Times New Roman" panose="02020603050405020304" pitchFamily="18" charset="0"/>
              </a:rPr>
              <a:t>Логопедия ғылым ретінде лингвистика, педагогика, медицина және психологиямен тығыз байланысты.</a:t>
            </a:r>
            <a:endParaRPr lang="ru-RU" dirty="0">
              <a:latin typeface="Times New Roman" panose="02020603050405020304" pitchFamily="18" charset="0"/>
              <a:cs typeface="Times New Roman" panose="02020603050405020304" pitchFamily="18" charset="0"/>
            </a:endParaRPr>
          </a:p>
          <a:p>
            <a:r>
              <a:rPr lang="kk-KZ" b="1" dirty="0">
                <a:latin typeface="Times New Roman" panose="02020603050405020304" pitchFamily="18" charset="0"/>
                <a:cs typeface="Times New Roman" panose="02020603050405020304" pitchFamily="18" charset="0"/>
              </a:rPr>
              <a:t>Тіл білімі</a:t>
            </a:r>
            <a:r>
              <a:rPr lang="kk-KZ" dirty="0">
                <a:latin typeface="Times New Roman" panose="02020603050405020304" pitchFamily="18" charset="0"/>
                <a:cs typeface="Times New Roman" panose="02020603050405020304" pitchFamily="18" charset="0"/>
              </a:rPr>
              <a:t>. Кез-келген сөйлеу бұзылыстары оларды лингвистикалық нормамен (белгілер жүйесімен) және сөйлеу мәнерімен (тілдік белгілерді әр түрлі қызметте қолдану) салыстыруды көздейді. Сондықтан тіл мен сөйлеудің құрылымы, категориялары, формалары, түрлері, аспектілері туралы білім қажет. </a:t>
            </a:r>
            <a:endParaRPr lang="kk-KZ" dirty="0" smtClean="0">
              <a:latin typeface="Times New Roman" panose="02020603050405020304" pitchFamily="18" charset="0"/>
              <a:cs typeface="Times New Roman" panose="02020603050405020304" pitchFamily="18" charset="0"/>
            </a:endParaRPr>
          </a:p>
          <a:p>
            <a:r>
              <a:rPr lang="kk-KZ" b="1" dirty="0" smtClean="0">
                <a:latin typeface="Times New Roman" panose="02020603050405020304" pitchFamily="18" charset="0"/>
                <a:cs typeface="Times New Roman" panose="02020603050405020304" pitchFamily="18" charset="0"/>
              </a:rPr>
              <a:t>Педагогика</a:t>
            </a:r>
            <a:r>
              <a:rPr lang="kk-KZ" b="1" dirty="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Сөйлеу бұзылыстарын жеңу - бұл сөйлеу қабілеті бұзылған жеке тұлғаны арнайы оқытудың саналы, мақсатты процесі, сөйлеу дұрыстығын коррекциялық оқыту процесі. Жалпы педагогика оқытудың арнайы теориясын, дидактикасын, принциптерін, әдістерін, формаларын, оқу құралдарын қарастырады. </a:t>
            </a:r>
            <a:endParaRPr lang="ru-RU" dirty="0">
              <a:latin typeface="Times New Roman" panose="02020603050405020304" pitchFamily="18" charset="0"/>
              <a:cs typeface="Times New Roman" panose="02020603050405020304" pitchFamily="18" charset="0"/>
            </a:endParaRPr>
          </a:p>
          <a:p>
            <a:r>
              <a:rPr lang="kk-KZ" b="1" dirty="0">
                <a:latin typeface="Times New Roman" panose="02020603050405020304" pitchFamily="18" charset="0"/>
                <a:cs typeface="Times New Roman" panose="02020603050405020304" pitchFamily="18" charset="0"/>
              </a:rPr>
              <a:t>Медицина. </a:t>
            </a:r>
            <a:r>
              <a:rPr lang="kk-KZ" dirty="0">
                <a:latin typeface="Times New Roman" panose="02020603050405020304" pitchFamily="18" charset="0"/>
                <a:cs typeface="Times New Roman" panose="02020603050405020304" pitchFamily="18" charset="0"/>
              </a:rPr>
              <a:t>Кез-келген сөйлеу бұзылысының өзіндік себебі мен қалыптасу механизмі бар. Сөйлеу мүшелерінің құрылымы, олардың жұмыс істеуі адамның соматикалық және психикалық денсаулығы ұғымына енеді. </a:t>
            </a:r>
            <a:endParaRPr lang="ru-RU" dirty="0">
              <a:latin typeface="Times New Roman" panose="02020603050405020304" pitchFamily="18" charset="0"/>
              <a:cs typeface="Times New Roman" panose="02020603050405020304" pitchFamily="18" charset="0"/>
            </a:endParaRPr>
          </a:p>
          <a:p>
            <a:r>
              <a:rPr lang="kk-KZ" b="1" dirty="0">
                <a:latin typeface="Times New Roman" panose="02020603050405020304" pitchFamily="18" charset="0"/>
                <a:cs typeface="Times New Roman" panose="02020603050405020304" pitchFamily="18" charset="0"/>
              </a:rPr>
              <a:t>Психология.</a:t>
            </a:r>
            <a:r>
              <a:rPr lang="kk-KZ" dirty="0">
                <a:latin typeface="Times New Roman" panose="02020603050405020304" pitchFamily="18" charset="0"/>
                <a:cs typeface="Times New Roman" panose="02020603050405020304" pitchFamily="18" charset="0"/>
              </a:rPr>
              <a:t> Кез-келген сөйлеу бұзылыстары әлі күнге дейін адамның ақыл-ой әрекетінде көрінеді. Өз кемістігіне деген көзқарас бірқатар ерекше жеке қасиеттер мен мінез-құлық ерекшеліктерін тудырады, басқалармен қарым-қатынаста, сөйлеу қабілеті бұзылған адамның қоғамдағы әлеуметтік жағдайында көрінуі мүмкін.  </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622815"/>
      </p:ext>
    </p:extLst>
  </p:cSld>
  <p:clrMapOvr>
    <a:masterClrMapping/>
  </p:clrMapOvr>
  <p:transition>
    <p:wheel spokes="8"/>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901552" y="-10878"/>
            <a:ext cx="7918919" cy="703574"/>
          </a:xfrm>
        </p:spPr>
        <p:txBody>
          <a:bodyPr>
            <a:normAutofit/>
          </a:bodyPr>
          <a:lstStyle/>
          <a:p>
            <a:r>
              <a:rPr lang="kk-KZ" sz="2800" dirty="0" smtClean="0">
                <a:latin typeface="Times New Roman" panose="02020603050405020304" pitchFamily="18" charset="0"/>
                <a:cs typeface="Times New Roman" panose="02020603050405020304" pitchFamily="18" charset="0"/>
              </a:rPr>
              <a:t>Ұсақ моториканы дамытуға арналған жаттығулар</a:t>
            </a:r>
            <a:endParaRPr lang="ru-RU" sz="2800" dirty="0">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901551" y="1124744"/>
            <a:ext cx="7632849" cy="4786478"/>
          </a:xfrm>
        </p:spPr>
        <p:txBody>
          <a:bodyPr>
            <a:normAutofit/>
          </a:bodyPr>
          <a:lstStyle/>
          <a:p>
            <a:r>
              <a:rPr lang="kk-KZ" b="1" dirty="0">
                <a:latin typeface="Times New Roman" panose="02020603050405020304" pitchFamily="18" charset="0"/>
                <a:cs typeface="Times New Roman" panose="02020603050405020304" pitchFamily="18" charset="0"/>
              </a:rPr>
              <a:t>«Сақина».</a:t>
            </a:r>
            <a:r>
              <a:rPr lang="kk-KZ" dirty="0">
                <a:latin typeface="Times New Roman" panose="02020603050405020304" pitchFamily="18" charset="0"/>
                <a:cs typeface="Times New Roman" panose="02020603050405020304" pitchFamily="18" charset="0"/>
              </a:rPr>
              <a:t> Бас бармақпен басқа сұқ, орта және т.б.саусақтарды біріктіре отырып кезекпен және тез сақина жасау. Әдіс тура және кері кезекпен орындалады. Басында жаттығу әр қолмен жеке, кейіннен екі қолмен бірге жасалады. </a:t>
            </a:r>
            <a:endParaRPr lang="ru-RU" dirty="0">
              <a:latin typeface="Times New Roman" panose="02020603050405020304" pitchFamily="18" charset="0"/>
              <a:cs typeface="Times New Roman" panose="02020603050405020304" pitchFamily="18" charset="0"/>
            </a:endParaRPr>
          </a:p>
          <a:p>
            <a:r>
              <a:rPr lang="kk-KZ" b="1" dirty="0">
                <a:latin typeface="Times New Roman" panose="02020603050405020304" pitchFamily="18" charset="0"/>
                <a:cs typeface="Times New Roman" panose="02020603050405020304" pitchFamily="18" charset="0"/>
              </a:rPr>
              <a:t>«Жұдырық—қыр—алақан».</a:t>
            </a:r>
            <a:r>
              <a:rPr lang="kk-KZ" dirty="0">
                <a:latin typeface="Times New Roman" panose="02020603050405020304" pitchFamily="18" charset="0"/>
                <a:cs typeface="Times New Roman" panose="02020603050405020304" pitchFamily="18" charset="0"/>
              </a:rPr>
              <a:t> Қолдың үш күйі столдың жазық бетінде кезекпен орын ауыстырады. Алақан жазықта, жұдырықтау, алақанды жазық үстелде бүйірімен қою, алақанды түзу қою. Басында сол қолмен, сосын – оң қолмен, сосын екі қолмен бірге 8-10 рет. Өзіне команда беруге болады(</a:t>
            </a:r>
            <a:r>
              <a:rPr lang="kk-KZ" b="1"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Жұдырық—қыр—алақан»</a:t>
            </a:r>
            <a:r>
              <a:rPr lang="kk-KZ" b="1" dirty="0">
                <a:latin typeface="Times New Roman" panose="02020603050405020304" pitchFamily="18" charset="0"/>
                <a:cs typeface="Times New Roman" panose="02020603050405020304" pitchFamily="18" charset="0"/>
              </a:rPr>
              <a:t>.</a:t>
            </a:r>
            <a:r>
              <a:rPr lang="kk-KZ"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r>
              <a:rPr lang="kk-KZ" b="1" dirty="0" smtClean="0">
                <a:latin typeface="Times New Roman" panose="02020603050405020304" pitchFamily="18" charset="0"/>
                <a:cs typeface="Times New Roman" panose="02020603050405020304" pitchFamily="18" charset="0"/>
              </a:rPr>
              <a:t>«</a:t>
            </a:r>
            <a:r>
              <a:rPr lang="kk-KZ" b="1" dirty="0">
                <a:latin typeface="Times New Roman" panose="02020603050405020304" pitchFamily="18" charset="0"/>
                <a:cs typeface="Times New Roman" panose="02020603050405020304" pitchFamily="18" charset="0"/>
              </a:rPr>
              <a:t>Бүйір-алақан».</a:t>
            </a:r>
            <a:r>
              <a:rPr lang="kk-KZ" dirty="0">
                <a:latin typeface="Times New Roman" panose="02020603050405020304" pitchFamily="18" charset="0"/>
                <a:cs typeface="Times New Roman" panose="02020603050405020304" pitchFamily="18" charset="0"/>
              </a:rPr>
              <a:t> Оң қолды бүйірге бұру, жұдырық түю,түзулеу, қолды алақанға қою. Сол қолмен де осыны жасау.</a:t>
            </a:r>
            <a:endParaRPr lang="ru-RU" dirty="0">
              <a:latin typeface="Times New Roman" panose="02020603050405020304" pitchFamily="18" charset="0"/>
              <a:cs typeface="Times New Roman" panose="02020603050405020304" pitchFamily="18" charset="0"/>
            </a:endParaRPr>
          </a:p>
          <a:p>
            <a:r>
              <a:rPr lang="kk-KZ" b="1" dirty="0">
                <a:latin typeface="Times New Roman" panose="02020603050405020304" pitchFamily="18" charset="0"/>
                <a:cs typeface="Times New Roman" panose="02020603050405020304" pitchFamily="18" charset="0"/>
              </a:rPr>
              <a:t>«Үйшік».</a:t>
            </a:r>
            <a:r>
              <a:rPr lang="kk-KZ" dirty="0">
                <a:latin typeface="Times New Roman" panose="02020603050405020304" pitchFamily="18" charset="0"/>
                <a:cs typeface="Times New Roman" panose="02020603050405020304" pitchFamily="18" charset="0"/>
              </a:rPr>
              <a:t> Қол саусақтарының түзу бөліктерін қосу. Оң қол саусақтарын күшпен сол қол саусақтарына бүгу, сосын керісінше. Бұл қимылдарды әр саусақ жұптармен жеке жасау. </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773375497"/>
      </p:ext>
    </p:extLst>
  </p:cSld>
  <p:clrMapOvr>
    <a:masterClrMapping/>
  </p:clrMapOvr>
  <p:transition>
    <p:wheel spokes="8"/>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i="1" dirty="0" smtClean="0">
                <a:solidFill>
                  <a:srgbClr val="92D050"/>
                </a:solidFill>
              </a:rPr>
              <a:t> </a:t>
            </a:r>
            <a:r>
              <a:rPr lang="ru-RU" dirty="0" err="1">
                <a:solidFill>
                  <a:schemeClr val="accent2">
                    <a:lumMod val="50000"/>
                  </a:schemeClr>
                </a:solidFill>
                <a:latin typeface="Times New Roman" panose="02020603050405020304" pitchFamily="18" charset="0"/>
                <a:cs typeface="Times New Roman" panose="02020603050405020304" pitchFamily="18" charset="0"/>
              </a:rPr>
              <a:t>Гидрогимнастика</a:t>
            </a:r>
            <a:r>
              <a:rPr lang="ru-RU" dirty="0">
                <a:solidFill>
                  <a:schemeClr val="accent2">
                    <a:lumMod val="50000"/>
                  </a:schemeClr>
                </a:solidFill>
                <a:latin typeface="Times New Roman" panose="02020603050405020304" pitchFamily="18" charset="0"/>
                <a:cs typeface="Times New Roman" panose="02020603050405020304" pitchFamily="18" charset="0"/>
              </a:rPr>
              <a:t/>
            </a:r>
            <a:br>
              <a:rPr lang="ru-RU" dirty="0">
                <a:solidFill>
                  <a:schemeClr val="accent2">
                    <a:lumMod val="50000"/>
                  </a:schemeClr>
                </a:solidFill>
                <a:latin typeface="Times New Roman" panose="02020603050405020304" pitchFamily="18" charset="0"/>
                <a:cs typeface="Times New Roman" panose="02020603050405020304" pitchFamily="18" charset="0"/>
              </a:rPr>
            </a:br>
            <a:endParaRPr lang="ru-RU"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755577" y="2133600"/>
            <a:ext cx="7778824" cy="3777622"/>
          </a:xfrm>
        </p:spPr>
        <p:txBody>
          <a:bodyPr>
            <a:normAutofit/>
          </a:bodyPr>
          <a:lstStyle/>
          <a:p>
            <a:r>
              <a:rPr lang="ru-RU" sz="2800" dirty="0" err="1" smtClean="0">
                <a:latin typeface="Times New Roman" panose="02020603050405020304" pitchFamily="18" charset="0"/>
                <a:cs typeface="Times New Roman" panose="02020603050405020304" pitchFamily="18" charset="0"/>
              </a:rPr>
              <a:t>Судың</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ішінде</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әртүрлі</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заттарды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мысалыға</a:t>
            </a:r>
            <a:r>
              <a:rPr lang="ru-RU" sz="2800" dirty="0" smtClean="0">
                <a:latin typeface="Times New Roman" panose="02020603050405020304" pitchFamily="18" charset="0"/>
                <a:cs typeface="Times New Roman" panose="02020603050405020304" pitchFamily="18" charset="0"/>
              </a:rPr>
              <a:t> резина </a:t>
            </a:r>
            <a:r>
              <a:rPr lang="ru-RU" sz="2800" dirty="0" err="1" smtClean="0">
                <a:latin typeface="Times New Roman" panose="02020603050405020304" pitchFamily="18" charset="0"/>
                <a:cs typeface="Times New Roman" panose="02020603050405020304" pitchFamily="18" charset="0"/>
              </a:rPr>
              <a:t>доптарды</a:t>
            </a:r>
            <a:r>
              <a:rPr lang="ru-RU" sz="2800" dirty="0" smtClean="0">
                <a:latin typeface="Times New Roman" panose="02020603050405020304" pitchFamily="18" charset="0"/>
                <a:cs typeface="Times New Roman" panose="02020603050405020304" pitchFamily="18" charset="0"/>
              </a:rPr>
              <a:t>, массаж </a:t>
            </a:r>
            <a:r>
              <a:rPr lang="ru-RU" sz="2800" dirty="0" err="1" smtClean="0">
                <a:latin typeface="Times New Roman" panose="02020603050405020304" pitchFamily="18" charset="0"/>
                <a:cs typeface="Times New Roman" panose="02020603050405020304" pitchFamily="18" charset="0"/>
              </a:rPr>
              <a:t>жасайтын</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құралдарды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кінкентай</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фигураларды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таяқшаларды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қарындаштарды</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айналдыру</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жүзгізу</a:t>
            </a:r>
            <a:r>
              <a:rPr lang="ru-RU" sz="2800" dirty="0" smtClean="0">
                <a:latin typeface="Times New Roman" panose="02020603050405020304" pitchFamily="18" charset="0"/>
                <a:cs typeface="Times New Roman" panose="02020603050405020304" pitchFamily="18" charset="0"/>
              </a:rPr>
              <a:t>, </a:t>
            </a:r>
            <a:r>
              <a:rPr lang="ru-RU" sz="2800" dirty="0" err="1" smtClean="0">
                <a:latin typeface="Times New Roman" panose="02020603050405020304" pitchFamily="18" charset="0"/>
                <a:cs typeface="Times New Roman" panose="02020603050405020304" pitchFamily="18" charset="0"/>
              </a:rPr>
              <a:t>ойнату</a:t>
            </a:r>
            <a:r>
              <a:rPr lang="ru-RU" sz="2800" dirty="0" smtClean="0">
                <a:latin typeface="Times New Roman" panose="02020603050405020304" pitchFamily="18" charset="0"/>
                <a:cs typeface="Times New Roman" panose="02020603050405020304" pitchFamily="18" charset="0"/>
              </a:rPr>
              <a:t>.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6468933"/>
      </p:ext>
    </p:extLst>
  </p:cSld>
  <p:clrMapOvr>
    <a:masterClrMapping/>
  </p:clrMapOvr>
  <p:transition>
    <p:wheel spokes="8"/>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048712"/>
          </a:xfrm>
        </p:spPr>
        <p:txBody>
          <a:bodyPr>
            <a:normAutofit/>
          </a:bodyPr>
          <a:lstStyle/>
          <a:p>
            <a:r>
              <a:rPr lang="ru-RU" b="1" dirty="0" err="1" smtClean="0"/>
              <a:t>Алақан</a:t>
            </a:r>
            <a:r>
              <a:rPr lang="ru-RU" b="1" dirty="0" smtClean="0"/>
              <a:t> </a:t>
            </a:r>
            <a:r>
              <a:rPr lang="ru-RU" b="1" dirty="0" err="1" smtClean="0"/>
              <a:t>бетіне</a:t>
            </a:r>
            <a:r>
              <a:rPr lang="ru-RU" b="1" dirty="0" smtClean="0"/>
              <a:t> </a:t>
            </a:r>
            <a:r>
              <a:rPr lang="ru-RU" b="1" dirty="0" err="1" smtClean="0"/>
              <a:t>таспен</a:t>
            </a:r>
            <a:r>
              <a:rPr lang="ru-RU" b="1" dirty="0" smtClean="0"/>
              <a:t>, </a:t>
            </a:r>
            <a:r>
              <a:rPr lang="ru-RU" b="1" dirty="0" err="1" smtClean="0"/>
              <a:t>әйнекпен</a:t>
            </a:r>
            <a:r>
              <a:rPr lang="ru-RU" b="1" dirty="0" smtClean="0"/>
              <a:t>, металл </a:t>
            </a:r>
            <a:r>
              <a:rPr lang="ru-RU" b="1" dirty="0" err="1" smtClean="0"/>
              <a:t>және</a:t>
            </a:r>
            <a:r>
              <a:rPr lang="ru-RU" b="1" dirty="0" smtClean="0"/>
              <a:t> </a:t>
            </a:r>
            <a:r>
              <a:rPr lang="ru-RU" b="1" dirty="0" err="1" smtClean="0"/>
              <a:t>түрлі</a:t>
            </a:r>
            <a:r>
              <a:rPr lang="ru-RU" b="1" dirty="0" smtClean="0"/>
              <a:t> </a:t>
            </a:r>
            <a:r>
              <a:rPr lang="ru-RU" b="1" dirty="0" err="1" smtClean="0"/>
              <a:t>түсті</a:t>
            </a:r>
            <a:r>
              <a:rPr lang="ru-RU" b="1" dirty="0" smtClean="0"/>
              <a:t> «</a:t>
            </a:r>
            <a:r>
              <a:rPr lang="ru-RU" b="1" dirty="0" err="1" smtClean="0"/>
              <a:t>марблс</a:t>
            </a:r>
            <a:r>
              <a:rPr lang="ru-RU" b="1" dirty="0" smtClean="0"/>
              <a:t>» </a:t>
            </a:r>
            <a:r>
              <a:rPr lang="ru-RU" b="1" dirty="0" err="1" smtClean="0"/>
              <a:t>шариктерімен</a:t>
            </a:r>
            <a:r>
              <a:rPr lang="ru-RU" b="1" dirty="0" smtClean="0"/>
              <a:t> массаж </a:t>
            </a:r>
            <a:r>
              <a:rPr lang="ru-RU" b="1" dirty="0" err="1" smtClean="0"/>
              <a:t>жасау</a:t>
            </a:r>
            <a:r>
              <a:rPr lang="ru-RU" dirty="0" smtClean="0"/>
              <a:t>. </a:t>
            </a:r>
            <a:r>
              <a:rPr lang="ru-RU" dirty="0" err="1" smtClean="0"/>
              <a:t>Оларды</a:t>
            </a:r>
            <a:r>
              <a:rPr lang="ru-RU" dirty="0" smtClean="0"/>
              <a:t>:</a:t>
            </a:r>
            <a:endParaRPr lang="ru-RU" dirty="0"/>
          </a:p>
          <a:p>
            <a:pPr lvl="0"/>
            <a:r>
              <a:rPr lang="ru-RU" dirty="0" err="1" smtClean="0"/>
              <a:t>Қолда</a:t>
            </a:r>
            <a:r>
              <a:rPr lang="ru-RU" dirty="0" smtClean="0"/>
              <a:t> </a:t>
            </a:r>
            <a:r>
              <a:rPr lang="ru-RU" dirty="0" err="1" smtClean="0"/>
              <a:t>айналдыру</a:t>
            </a:r>
            <a:r>
              <a:rPr lang="ru-RU" dirty="0" smtClean="0"/>
              <a:t>;</a:t>
            </a:r>
            <a:endParaRPr lang="ru-RU" dirty="0"/>
          </a:p>
          <a:p>
            <a:pPr lvl="0"/>
            <a:r>
              <a:rPr lang="ru-RU" dirty="0" err="1" smtClean="0"/>
              <a:t>Саусақта</a:t>
            </a:r>
            <a:r>
              <a:rPr lang="ru-RU" dirty="0" smtClean="0"/>
              <a:t> </a:t>
            </a:r>
            <a:r>
              <a:rPr lang="ru-RU" dirty="0" err="1" smtClean="0"/>
              <a:t>сыртылдату</a:t>
            </a:r>
            <a:r>
              <a:rPr lang="ru-RU" dirty="0" smtClean="0"/>
              <a:t>;</a:t>
            </a:r>
            <a:endParaRPr lang="ru-RU" dirty="0"/>
          </a:p>
          <a:p>
            <a:pPr lvl="0"/>
            <a:r>
              <a:rPr lang="ru-RU" dirty="0" smtClean="0"/>
              <a:t>«ату»;</a:t>
            </a:r>
            <a:endParaRPr lang="ru-RU" dirty="0"/>
          </a:p>
          <a:p>
            <a:pPr lvl="0"/>
            <a:r>
              <a:rPr lang="ru-RU" b="1" dirty="0" smtClean="0"/>
              <a:t>Грек </a:t>
            </a:r>
            <a:r>
              <a:rPr lang="ru-RU" b="1" dirty="0" err="1" smtClean="0"/>
              <a:t>жаңғақтарымен</a:t>
            </a:r>
            <a:r>
              <a:rPr lang="ru-RU" b="1" dirty="0" smtClean="0"/>
              <a:t> массаж :</a:t>
            </a:r>
            <a:endParaRPr lang="ru-RU" dirty="0"/>
          </a:p>
          <a:p>
            <a:pPr lvl="0"/>
            <a:r>
              <a:rPr lang="ru-RU" dirty="0" err="1" smtClean="0"/>
              <a:t>Екі</a:t>
            </a:r>
            <a:r>
              <a:rPr lang="ru-RU" dirty="0" smtClean="0"/>
              <a:t> </a:t>
            </a:r>
            <a:r>
              <a:rPr lang="ru-RU" dirty="0" err="1" smtClean="0"/>
              <a:t>алақан</a:t>
            </a:r>
            <a:r>
              <a:rPr lang="ru-RU" dirty="0" smtClean="0"/>
              <a:t> </a:t>
            </a:r>
            <a:r>
              <a:rPr lang="ru-RU" dirty="0" err="1" smtClean="0"/>
              <a:t>арасында</a:t>
            </a:r>
            <a:r>
              <a:rPr lang="ru-RU" dirty="0" smtClean="0"/>
              <a:t> </a:t>
            </a:r>
            <a:r>
              <a:rPr lang="ru-RU" dirty="0" err="1" smtClean="0"/>
              <a:t>сырғанату</a:t>
            </a:r>
            <a:r>
              <a:rPr lang="ru-RU" dirty="0" smtClean="0"/>
              <a:t>. </a:t>
            </a:r>
            <a:endParaRPr lang="ru-RU" dirty="0"/>
          </a:p>
          <a:p>
            <a:pPr lvl="0"/>
            <a:r>
              <a:rPr lang="ru-RU" dirty="0" err="1" smtClean="0"/>
              <a:t>Бір</a:t>
            </a:r>
            <a:r>
              <a:rPr lang="ru-RU" dirty="0" smtClean="0"/>
              <a:t> </a:t>
            </a:r>
            <a:r>
              <a:rPr lang="ru-RU" dirty="0" err="1" smtClean="0"/>
              <a:t>жаңғақты</a:t>
            </a:r>
            <a:r>
              <a:rPr lang="ru-RU" dirty="0" smtClean="0"/>
              <a:t> </a:t>
            </a:r>
            <a:r>
              <a:rPr lang="ru-RU" dirty="0" err="1" smtClean="0"/>
              <a:t>саусақ</a:t>
            </a:r>
            <a:r>
              <a:rPr lang="ru-RU" dirty="0" smtClean="0"/>
              <a:t> </a:t>
            </a:r>
            <a:r>
              <a:rPr lang="ru-RU" dirty="0" err="1" smtClean="0"/>
              <a:t>арасында</a:t>
            </a:r>
            <a:r>
              <a:rPr lang="ru-RU" dirty="0" smtClean="0"/>
              <a:t> </a:t>
            </a:r>
            <a:r>
              <a:rPr lang="ru-RU" dirty="0" err="1" smtClean="0"/>
              <a:t>сырғанату</a:t>
            </a:r>
            <a:r>
              <a:rPr lang="ru-RU" dirty="0" smtClean="0"/>
              <a:t>;</a:t>
            </a:r>
            <a:endParaRPr lang="ru-RU" dirty="0"/>
          </a:p>
          <a:p>
            <a:pPr marL="137160" indent="0">
              <a:buNone/>
            </a:pPr>
            <a:r>
              <a:rPr lang="ru-RU" b="1" dirty="0" err="1" smtClean="0"/>
              <a:t>Алтыбұрышты</a:t>
            </a:r>
            <a:r>
              <a:rPr lang="ru-RU" b="1" dirty="0" smtClean="0"/>
              <a:t>  </a:t>
            </a:r>
            <a:r>
              <a:rPr lang="ru-RU" b="1" dirty="0" err="1" smtClean="0"/>
              <a:t>қарындашпен</a:t>
            </a:r>
            <a:r>
              <a:rPr lang="ru-RU" b="1" dirty="0" smtClean="0"/>
              <a:t> массаж :</a:t>
            </a:r>
            <a:endParaRPr lang="ru-RU" dirty="0"/>
          </a:p>
          <a:p>
            <a:pPr lvl="0"/>
            <a:r>
              <a:rPr lang="ru-RU" dirty="0" err="1" smtClean="0"/>
              <a:t>Қарындашты</a:t>
            </a:r>
            <a:r>
              <a:rPr lang="ru-RU" dirty="0" smtClean="0"/>
              <a:t> </a:t>
            </a:r>
            <a:r>
              <a:rPr lang="ru-RU" dirty="0" err="1" smtClean="0"/>
              <a:t>бір</a:t>
            </a:r>
            <a:r>
              <a:rPr lang="ru-RU" dirty="0" smtClean="0"/>
              <a:t> </a:t>
            </a:r>
            <a:r>
              <a:rPr lang="ru-RU" dirty="0" err="1" smtClean="0"/>
              <a:t>және</a:t>
            </a:r>
            <a:r>
              <a:rPr lang="ru-RU" dirty="0" smtClean="0"/>
              <a:t>  </a:t>
            </a:r>
            <a:r>
              <a:rPr lang="ru-RU" dirty="0" err="1" smtClean="0"/>
              <a:t>екі-үш</a:t>
            </a:r>
            <a:r>
              <a:rPr lang="ru-RU" dirty="0" smtClean="0"/>
              <a:t> </a:t>
            </a:r>
            <a:r>
              <a:rPr lang="ru-RU" dirty="0" err="1" smtClean="0"/>
              <a:t>саусақтар</a:t>
            </a:r>
            <a:r>
              <a:rPr lang="ru-RU" dirty="0" smtClean="0"/>
              <a:t> </a:t>
            </a:r>
            <a:r>
              <a:rPr lang="ru-RU" dirty="0" err="1" smtClean="0"/>
              <a:t>арасында</a:t>
            </a:r>
            <a:r>
              <a:rPr lang="ru-RU" dirty="0" smtClean="0"/>
              <a:t> </a:t>
            </a:r>
            <a:r>
              <a:rPr lang="ru-RU" dirty="0" err="1" smtClean="0"/>
              <a:t>өткізу</a:t>
            </a:r>
            <a:r>
              <a:rPr lang="ru-RU" dirty="0" smtClean="0"/>
              <a:t>.</a:t>
            </a:r>
            <a:endParaRPr lang="ru-RU" dirty="0"/>
          </a:p>
          <a:p>
            <a:endParaRPr lang="ru-RU" dirty="0"/>
          </a:p>
        </p:txBody>
      </p:sp>
    </p:spTree>
    <p:extLst>
      <p:ext uri="{BB962C8B-B14F-4D97-AF65-F5344CB8AC3E}">
        <p14:creationId xmlns:p14="http://schemas.microsoft.com/office/powerpoint/2010/main" val="3405190317"/>
      </p:ext>
    </p:extLst>
  </p:cSld>
  <p:clrMapOvr>
    <a:masterClrMapping/>
  </p:clrMapOvr>
  <p:transition>
    <p:wheel spokes="8"/>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28596" y="571480"/>
            <a:ext cx="8143932" cy="6072230"/>
          </a:xfrm>
        </p:spPr>
        <p:txBody>
          <a:bodyPr>
            <a:normAutofit/>
          </a:bodyPr>
          <a:lstStyle/>
          <a:p>
            <a:r>
              <a:rPr lang="en-US" sz="2400" b="1" i="1" dirty="0" smtClean="0">
                <a:latin typeface="Times New Roman" pitchFamily="18" charset="0"/>
                <a:cs typeface="Times New Roman" pitchFamily="18" charset="0"/>
              </a:rPr>
              <a:t>                             </a:t>
            </a:r>
            <a:r>
              <a:rPr lang="kk-KZ" sz="2400" b="1" dirty="0" smtClean="0">
                <a:solidFill>
                  <a:schemeClr val="accent2">
                    <a:lumMod val="50000"/>
                  </a:schemeClr>
                </a:solidFill>
                <a:latin typeface="Times New Roman" pitchFamily="18" charset="0"/>
                <a:cs typeface="Times New Roman" pitchFamily="18" charset="0"/>
              </a:rPr>
              <a:t>Тыныс алу жаттығуы </a:t>
            </a:r>
            <a:endParaRPr lang="ru-RU" sz="2400" dirty="0" smtClean="0">
              <a:solidFill>
                <a:schemeClr val="accent2">
                  <a:lumMod val="50000"/>
                </a:schemeClr>
              </a:solidFill>
              <a:latin typeface="Times New Roman" pitchFamily="18" charset="0"/>
              <a:cs typeface="Times New Roman" pitchFamily="18" charset="0"/>
            </a:endParaRPr>
          </a:p>
          <a:p>
            <a:r>
              <a:rPr lang="kk-KZ" sz="2400" dirty="0" smtClean="0">
                <a:latin typeface="Times New Roman" pitchFamily="18" charset="0"/>
                <a:cs typeface="Times New Roman" pitchFamily="18" charset="0"/>
              </a:rPr>
              <a:t>Тыныс алу жаттығуының мақсаты, І деңгейдегі сөйлеуге дейінгі баламен тыныс алу жаттығуын жасаудың мақсаты, тыныс алу және тыныс шығару жолдарының  кеңейюімен сипатталады.  Сал ауруы бар балалардың тыныс алу жолдары бұзылады,сондықтанда алғашқы  күннен оларға тыныс алу гимнастикалары жүргізіледі. Дененің босаңсуынан кейін логопед баламен жаттығулар жүргізеді. Жаттығу күніне 2-3 реттен ,1-1,5 мин. жүргізіледі. ІІ деңгейдегі балаларменде сол бағытта жүреді. Бұл кезеңде енжар тыныс алу гимнастика қолданады. 5 айдан асқан балаға, мынадай жаттығулар жасатады.  Баланы жатқызып қолдарын жазып,жоғары көтереді,сол кезде бала дем алып  қолдарын жібергенде дем шығарады. Бір уақытта баланың басын бір жақтан екінші жағына бұру. </a:t>
            </a:r>
            <a:endParaRPr lang="ru-RU" sz="2400" dirty="0" smtClean="0">
              <a:latin typeface="Times New Roman" pitchFamily="18" charset="0"/>
              <a:cs typeface="Times New Roman" pitchFamily="18" charset="0"/>
            </a:endParaRPr>
          </a:p>
          <a:p>
            <a:endParaRPr lang="ru-RU" sz="1600" dirty="0"/>
          </a:p>
        </p:txBody>
      </p:sp>
    </p:spTree>
    <p:extLst>
      <p:ext uri="{BB962C8B-B14F-4D97-AF65-F5344CB8AC3E}">
        <p14:creationId xmlns:p14="http://schemas.microsoft.com/office/powerpoint/2010/main" val="3921101975"/>
      </p:ext>
    </p:extLst>
  </p:cSld>
  <p:clrMapOvr>
    <a:masterClrMapping/>
  </p:clrMapOvr>
  <p:transition>
    <p:wheel spokes="8"/>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p:txBody>
          <a:bodyPr/>
          <a:lstStyle/>
          <a:p>
            <a:endParaRPr lang="ru-RU" dirty="0"/>
          </a:p>
        </p:txBody>
      </p:sp>
      <p:pic>
        <p:nvPicPr>
          <p:cNvPr id="5" name="Рисунок 4"/>
          <p:cNvPicPr>
            <a:picLocks noChangeAspect="1"/>
          </p:cNvPicPr>
          <p:nvPr/>
        </p:nvPicPr>
        <p:blipFill>
          <a:blip r:embed="rId2"/>
          <a:stretch>
            <a:fillRect/>
          </a:stretch>
        </p:blipFill>
        <p:spPr>
          <a:xfrm>
            <a:off x="0" y="10308"/>
            <a:ext cx="9448800" cy="6847692"/>
          </a:xfrm>
          <a:prstGeom prst="rect">
            <a:avLst/>
          </a:prstGeom>
        </p:spPr>
      </p:pic>
    </p:spTree>
    <p:extLst>
      <p:ext uri="{BB962C8B-B14F-4D97-AF65-F5344CB8AC3E}">
        <p14:creationId xmlns:p14="http://schemas.microsoft.com/office/powerpoint/2010/main" val="846154662"/>
      </p:ext>
    </p:extLst>
  </p:cSld>
  <p:clrMapOvr>
    <a:masterClrMapping/>
  </p:clrMapOvr>
  <p:transition>
    <p:wheel spokes="8"/>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4" name="Рисунок 3"/>
          <p:cNvPicPr>
            <a:picLocks noChangeAspect="1"/>
          </p:cNvPicPr>
          <p:nvPr/>
        </p:nvPicPr>
        <p:blipFill>
          <a:blip r:embed="rId2"/>
          <a:stretch>
            <a:fillRect/>
          </a:stretch>
        </p:blipFill>
        <p:spPr>
          <a:xfrm>
            <a:off x="0" y="-42967"/>
            <a:ext cx="9201289" cy="6900967"/>
          </a:xfrm>
          <a:prstGeom prst="rect">
            <a:avLst/>
          </a:prstGeom>
        </p:spPr>
      </p:pic>
    </p:spTree>
    <p:extLst>
      <p:ext uri="{BB962C8B-B14F-4D97-AF65-F5344CB8AC3E}">
        <p14:creationId xmlns:p14="http://schemas.microsoft.com/office/powerpoint/2010/main" val="3537320296"/>
      </p:ext>
    </p:extLst>
  </p:cSld>
  <p:clrMapOvr>
    <a:masterClrMapping/>
  </p:clrMapOvr>
  <p:transition>
    <p:wheel spokes="8"/>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0"/>
            <a:ext cx="7992888" cy="1280890"/>
          </a:xfrm>
        </p:spPr>
        <p:txBody>
          <a:bodyPr>
            <a:normAutofit/>
          </a:bodyPr>
          <a:lstStyle/>
          <a:p>
            <a:pPr algn="ctr"/>
            <a:r>
              <a:rPr lang="ru-RU" sz="2800" b="1" dirty="0">
                <a:solidFill>
                  <a:schemeClr val="accent2">
                    <a:lumMod val="50000"/>
                  </a:schemeClr>
                </a:solidFill>
                <a:latin typeface="Times New Roman" panose="02020603050405020304" pitchFamily="18" charset="0"/>
                <a:cs typeface="Times New Roman" panose="02020603050405020304" pitchFamily="18" charset="0"/>
              </a:rPr>
              <a:t>Артикуляциялық </a:t>
            </a:r>
            <a:r>
              <a:rPr lang="ru-RU" sz="2800" b="1" dirty="0" err="1">
                <a:solidFill>
                  <a:schemeClr val="accent2">
                    <a:lumMod val="50000"/>
                  </a:schemeClr>
                </a:solidFill>
                <a:latin typeface="Times New Roman" panose="02020603050405020304" pitchFamily="18" charset="0"/>
                <a:cs typeface="Times New Roman" panose="02020603050405020304" pitchFamily="18" charset="0"/>
              </a:rPr>
              <a:t>аппараттың</a:t>
            </a:r>
            <a:r>
              <a:rPr lang="ru-RU" sz="2800" b="1" dirty="0">
                <a:solidFill>
                  <a:schemeClr val="accent2">
                    <a:lumMod val="50000"/>
                  </a:schemeClr>
                </a:solidFill>
                <a:latin typeface="Times New Roman" panose="02020603050405020304" pitchFamily="18" charset="0"/>
                <a:cs typeface="Times New Roman" panose="02020603050405020304" pitchFamily="18" charset="0"/>
              </a:rPr>
              <a:t> </a:t>
            </a:r>
            <a:r>
              <a:rPr lang="ru-RU" sz="2800" b="1" dirty="0" err="1">
                <a:solidFill>
                  <a:schemeClr val="accent2">
                    <a:lumMod val="50000"/>
                  </a:schemeClr>
                </a:solidFill>
                <a:latin typeface="Times New Roman" panose="02020603050405020304" pitchFamily="18" charset="0"/>
                <a:cs typeface="Times New Roman" panose="02020603050405020304" pitchFamily="18" charset="0"/>
              </a:rPr>
              <a:t>моторикасын</a:t>
            </a:r>
            <a:r>
              <a:rPr lang="ru-RU" sz="2800" b="1" dirty="0">
                <a:solidFill>
                  <a:schemeClr val="accent2">
                    <a:lumMod val="50000"/>
                  </a:schemeClr>
                </a:solidFill>
                <a:latin typeface="Times New Roman" panose="02020603050405020304" pitchFamily="18" charset="0"/>
                <a:cs typeface="Times New Roman" panose="02020603050405020304" pitchFamily="18" charset="0"/>
              </a:rPr>
              <a:t> </a:t>
            </a:r>
            <a:r>
              <a:rPr lang="ru-RU" sz="2800" b="1" dirty="0" err="1">
                <a:solidFill>
                  <a:schemeClr val="accent2">
                    <a:lumMod val="50000"/>
                  </a:schemeClr>
                </a:solidFill>
                <a:latin typeface="Times New Roman" panose="02020603050405020304" pitchFamily="18" charset="0"/>
                <a:cs typeface="Times New Roman" panose="02020603050405020304" pitchFamily="18" charset="0"/>
              </a:rPr>
              <a:t>қалыптастыру</a:t>
            </a:r>
            <a:endParaRPr lang="ru-RU" sz="2800"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idx="1"/>
          </p:nvPr>
        </p:nvPicPr>
        <p:blipFill>
          <a:blip r:embed="rId2"/>
          <a:stretch>
            <a:fillRect/>
          </a:stretch>
        </p:blipFill>
        <p:spPr>
          <a:xfrm>
            <a:off x="367190" y="3613896"/>
            <a:ext cx="3758523" cy="2505682"/>
          </a:xfrm>
          <a:prstGeom prst="rect">
            <a:avLst/>
          </a:prstGeom>
        </p:spPr>
      </p:pic>
      <p:pic>
        <p:nvPicPr>
          <p:cNvPr id="4" name="Рисунок 3"/>
          <p:cNvPicPr>
            <a:picLocks noChangeAspect="1"/>
          </p:cNvPicPr>
          <p:nvPr/>
        </p:nvPicPr>
        <p:blipFill>
          <a:blip r:embed="rId3"/>
          <a:stretch>
            <a:fillRect/>
          </a:stretch>
        </p:blipFill>
        <p:spPr>
          <a:xfrm>
            <a:off x="323528" y="917831"/>
            <a:ext cx="3647306" cy="2431537"/>
          </a:xfrm>
          <a:prstGeom prst="rect">
            <a:avLst/>
          </a:prstGeom>
        </p:spPr>
      </p:pic>
      <p:pic>
        <p:nvPicPr>
          <p:cNvPr id="6" name="Рисунок 5"/>
          <p:cNvPicPr>
            <a:picLocks noChangeAspect="1"/>
          </p:cNvPicPr>
          <p:nvPr/>
        </p:nvPicPr>
        <p:blipFill>
          <a:blip r:embed="rId4"/>
          <a:stretch>
            <a:fillRect/>
          </a:stretch>
        </p:blipFill>
        <p:spPr>
          <a:xfrm>
            <a:off x="4512988" y="869825"/>
            <a:ext cx="3791322" cy="2527548"/>
          </a:xfrm>
          <a:prstGeom prst="rect">
            <a:avLst/>
          </a:prstGeom>
        </p:spPr>
      </p:pic>
      <p:pic>
        <p:nvPicPr>
          <p:cNvPr id="7" name="Рисунок 6"/>
          <p:cNvPicPr>
            <a:picLocks noChangeAspect="1"/>
          </p:cNvPicPr>
          <p:nvPr/>
        </p:nvPicPr>
        <p:blipFill>
          <a:blip r:embed="rId5"/>
          <a:stretch>
            <a:fillRect/>
          </a:stretch>
        </p:blipFill>
        <p:spPr>
          <a:xfrm>
            <a:off x="4512988" y="3592031"/>
            <a:ext cx="3791322" cy="2527547"/>
          </a:xfrm>
          <a:prstGeom prst="rect">
            <a:avLst/>
          </a:prstGeom>
        </p:spPr>
      </p:pic>
    </p:spTree>
    <p:extLst>
      <p:ext uri="{BB962C8B-B14F-4D97-AF65-F5344CB8AC3E}">
        <p14:creationId xmlns:p14="http://schemas.microsoft.com/office/powerpoint/2010/main" val="3276536431"/>
      </p:ext>
    </p:extLst>
  </p:cSld>
  <p:clrMapOvr>
    <a:masterClrMapping/>
  </p:clrMapOvr>
  <p:transition>
    <p:wheel spokes="8"/>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755576" y="1264555"/>
            <a:ext cx="8191588" cy="4607768"/>
          </a:xfrm>
          <a:prstGeom prst="rect">
            <a:avLst/>
          </a:prstGeom>
        </p:spPr>
      </p:pic>
    </p:spTree>
    <p:extLst>
      <p:ext uri="{BB962C8B-B14F-4D97-AF65-F5344CB8AC3E}">
        <p14:creationId xmlns:p14="http://schemas.microsoft.com/office/powerpoint/2010/main" val="2094717045"/>
      </p:ext>
    </p:extLst>
  </p:cSld>
  <p:clrMapOvr>
    <a:masterClrMapping/>
  </p:clrMapOvr>
  <p:transition>
    <p:wheel spokes="8"/>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r>
              <a:rPr lang="kk-KZ" dirty="0" smtClean="0"/>
              <a:t>Мимикасын дамыту</a:t>
            </a:r>
            <a:endParaRPr lang="ru-RU" dirty="0"/>
          </a:p>
        </p:txBody>
      </p:sp>
      <p:pic>
        <p:nvPicPr>
          <p:cNvPr id="12" name="Объект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1628800"/>
            <a:ext cx="4320480" cy="4536504"/>
          </a:xfrm>
        </p:spPr>
      </p:pic>
      <p:pic>
        <p:nvPicPr>
          <p:cNvPr id="13" name="Объект 1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16016" y="1700808"/>
            <a:ext cx="4032447" cy="4464496"/>
          </a:xfrm>
          <a:prstGeom prst="rect">
            <a:avLst/>
          </a:prstGeom>
        </p:spPr>
      </p:pic>
    </p:spTree>
    <p:extLst>
      <p:ext uri="{BB962C8B-B14F-4D97-AF65-F5344CB8AC3E}">
        <p14:creationId xmlns:p14="http://schemas.microsoft.com/office/powerpoint/2010/main" val="4193355455"/>
      </p:ext>
    </p:extLst>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7624" y="3604331"/>
            <a:ext cx="7560841" cy="3246005"/>
          </a:xfrm>
        </p:spPr>
        <p:txBody>
          <a:bodyPr>
            <a:normAutofit/>
          </a:bodyPr>
          <a:lstStyle/>
          <a:p>
            <a:pPr marL="0" indent="0">
              <a:buClr>
                <a:schemeClr val="accent2">
                  <a:lumMod val="50000"/>
                </a:schemeClr>
              </a:buClr>
              <a:buNone/>
            </a:pPr>
            <a:r>
              <a:rPr lang="kk-KZ" sz="2400" dirty="0" smtClean="0">
                <a:latin typeface="Times New Roman" panose="02020603050405020304" pitchFamily="18" charset="0"/>
                <a:cs typeface="Times New Roman" panose="02020603050405020304" pitchFamily="18" charset="0"/>
              </a:rPr>
              <a:t>Өмірбекова Қ.Қ.,  Оразаева Г.С., Грушевская М.С.,</a:t>
            </a:r>
            <a:r>
              <a:rPr lang="en-US" sz="2400" dirty="0" smtClean="0">
                <a:latin typeface="Times New Roman" panose="02020603050405020304" pitchFamily="18" charset="0"/>
                <a:cs typeface="Times New Roman" panose="02020603050405020304" pitchFamily="18" charset="0"/>
              </a:rPr>
              <a:t>           </a:t>
            </a:r>
            <a:r>
              <a:rPr lang="kk-KZ" sz="2400" dirty="0" smtClean="0">
                <a:latin typeface="Times New Roman" panose="02020603050405020304" pitchFamily="18" charset="0"/>
                <a:cs typeface="Times New Roman" panose="02020603050405020304" pitchFamily="18" charset="0"/>
              </a:rPr>
              <a:t>Тулебиева Г.Н., Луцкина Р.К.</a:t>
            </a:r>
            <a:r>
              <a:rPr lang="kk-KZ" sz="2400" dirty="0">
                <a:latin typeface="Times New Roman" panose="02020603050405020304" pitchFamily="18" charset="0"/>
                <a:cs typeface="Times New Roman" panose="02020603050405020304" pitchFamily="18" charset="0"/>
              </a:rPr>
              <a:t>,</a:t>
            </a:r>
            <a:r>
              <a:rPr lang="kk-KZ" sz="2400" dirty="0" smtClean="0">
                <a:latin typeface="Times New Roman" panose="02020603050405020304" pitchFamily="18" charset="0"/>
                <a:cs typeface="Times New Roman" panose="02020603050405020304" pitchFamily="18" charset="0"/>
              </a:rPr>
              <a:t> Ибатова Г.Б., Мовкебаева З.А., Рахимова М.М.,т.б.</a:t>
            </a:r>
          </a:p>
        </p:txBody>
      </p:sp>
      <p:sp>
        <p:nvSpPr>
          <p:cNvPr id="4" name="Прямоугольник 3"/>
          <p:cNvSpPr/>
          <p:nvPr/>
        </p:nvSpPr>
        <p:spPr>
          <a:xfrm>
            <a:off x="1331640" y="332656"/>
            <a:ext cx="7812360" cy="1938992"/>
          </a:xfrm>
          <a:prstGeom prst="rect">
            <a:avLst/>
          </a:prstGeom>
        </p:spPr>
        <p:txBody>
          <a:bodyPr wrap="square">
            <a:spAutoFit/>
          </a:bodyPr>
          <a:lstStyle/>
          <a:p>
            <a:r>
              <a:rPr lang="ru-RU" sz="2400" dirty="0" err="1">
                <a:latin typeface="Times New Roman" panose="02020603050405020304" pitchFamily="18" charset="0"/>
                <a:cs typeface="Times New Roman" panose="02020603050405020304" pitchFamily="18" charset="0"/>
              </a:rPr>
              <a:t>Жетекші</a:t>
            </a:r>
            <a:r>
              <a:rPr lang="ru-RU" sz="2400" dirty="0">
                <a:latin typeface="Times New Roman" panose="02020603050405020304" pitchFamily="18" charset="0"/>
                <a:cs typeface="Times New Roman" panose="02020603050405020304" pitchFamily="18" charset="0"/>
              </a:rPr>
              <a:t> логопед-</a:t>
            </a:r>
            <a:r>
              <a:rPr lang="ru-RU" sz="2400" dirty="0" err="1">
                <a:latin typeface="Times New Roman" panose="02020603050405020304" pitchFamily="18" charset="0"/>
                <a:cs typeface="Times New Roman" panose="02020603050405020304" pitchFamily="18" charset="0"/>
              </a:rPr>
              <a:t>дефектологтар</a:t>
            </a:r>
            <a:r>
              <a:rPr lang="ru-RU" sz="2400" dirty="0">
                <a:latin typeface="Times New Roman" panose="02020603050405020304" pitchFamily="18" charset="0"/>
                <a:cs typeface="Times New Roman" panose="02020603050405020304" pitchFamily="18" charset="0"/>
              </a:rPr>
              <a:t>: Волкова Л.С., Селиверстов В.И., Правдина О.В., Левина Р.Е., </a:t>
            </a:r>
            <a:r>
              <a:rPr lang="ru-RU" sz="2400" dirty="0" err="1">
                <a:latin typeface="Times New Roman" panose="02020603050405020304" pitchFamily="18" charset="0"/>
                <a:cs typeface="Times New Roman" panose="02020603050405020304" pitchFamily="18" charset="0"/>
              </a:rPr>
              <a:t>Хватцев</a:t>
            </a:r>
            <a:r>
              <a:rPr lang="ru-RU" sz="2400" dirty="0">
                <a:latin typeface="Times New Roman" panose="02020603050405020304" pitchFamily="18" charset="0"/>
                <a:cs typeface="Times New Roman" panose="02020603050405020304" pitchFamily="18" charset="0"/>
              </a:rPr>
              <a:t> М.Е., </a:t>
            </a:r>
            <a:r>
              <a:rPr lang="ru-RU" sz="2400" dirty="0" err="1">
                <a:latin typeface="Times New Roman" panose="02020603050405020304" pitchFamily="18" charset="0"/>
                <a:cs typeface="Times New Roman" panose="02020603050405020304" pitchFamily="18" charset="0"/>
              </a:rPr>
              <a:t>Лалаева</a:t>
            </a:r>
            <a:r>
              <a:rPr lang="ru-RU" sz="2400" dirty="0">
                <a:latin typeface="Times New Roman" panose="02020603050405020304" pitchFamily="18" charset="0"/>
                <a:cs typeface="Times New Roman" panose="02020603050405020304" pitchFamily="18" charset="0"/>
              </a:rPr>
              <a:t> Р.И., Цветкова Л.С., Каше Г. </a:t>
            </a:r>
            <a:r>
              <a:rPr lang="ru-RU" sz="2400" dirty="0" err="1">
                <a:latin typeface="Times New Roman" panose="02020603050405020304" pitchFamily="18" charset="0"/>
                <a:cs typeface="Times New Roman" panose="02020603050405020304" pitchFamily="18" charset="0"/>
              </a:rPr>
              <a:t>сөйлеу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бұзылыстарын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алдын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туралы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ғылымның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теориялық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практикалық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аспектілері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жасалды</a:t>
            </a:r>
            <a:r>
              <a:rPr lang="ru-RU" sz="2400" dirty="0">
                <a:latin typeface="Times New Roman" panose="02020603050405020304" pitchFamily="18" charset="0"/>
                <a:cs typeface="Times New Roman" panose="02020603050405020304" pitchFamily="18" charset="0"/>
              </a:rPr>
              <a:t>.</a:t>
            </a:r>
          </a:p>
        </p:txBody>
      </p:sp>
      <p:sp>
        <p:nvSpPr>
          <p:cNvPr id="5" name="Прямоугольник 4"/>
          <p:cNvSpPr/>
          <p:nvPr/>
        </p:nvSpPr>
        <p:spPr>
          <a:xfrm>
            <a:off x="2000561" y="2780928"/>
            <a:ext cx="5526360" cy="646331"/>
          </a:xfrm>
          <a:prstGeom prst="rect">
            <a:avLst/>
          </a:prstGeom>
        </p:spPr>
        <p:txBody>
          <a:bodyPr wrap="square">
            <a:spAutoFit/>
          </a:bodyPr>
          <a:lstStyle/>
          <a:p>
            <a:pPr algn="ctr"/>
            <a:r>
              <a:rPr lang="ru-RU" b="1" dirty="0" err="1">
                <a:latin typeface="Times New Roman" panose="02020603050405020304" pitchFamily="18" charset="0"/>
                <a:cs typeface="Times New Roman" panose="02020603050405020304" pitchFamily="18" charset="0"/>
              </a:rPr>
              <a:t>Қазақстанда</a:t>
            </a:r>
            <a:r>
              <a:rPr lang="ru-RU" b="1" dirty="0">
                <a:latin typeface="Times New Roman" panose="02020603050405020304" pitchFamily="18" charset="0"/>
                <a:cs typeface="Times New Roman" panose="02020603050405020304" pitchFamily="18" charset="0"/>
              </a:rPr>
              <a:t> логопедия </a:t>
            </a:r>
            <a:r>
              <a:rPr lang="ru-RU" b="1" dirty="0" err="1">
                <a:latin typeface="Times New Roman" panose="02020603050405020304" pitchFamily="18" charset="0"/>
                <a:cs typeface="Times New Roman" panose="02020603050405020304" pitchFamily="18" charset="0"/>
              </a:rPr>
              <a:t>ғылымының</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дамуына</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үлес</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қосқан</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ғалымдар</a:t>
            </a:r>
            <a:r>
              <a:rPr lang="ru-RU"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33522414"/>
      </p:ext>
    </p:extLst>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268760"/>
            <a:ext cx="8496944" cy="5377808"/>
          </a:xfrm>
        </p:spPr>
        <p:txBody>
          <a:bodyPr>
            <a:normAutofit/>
          </a:bodyPr>
          <a:lstStyle/>
          <a:p>
            <a:pPr>
              <a:buClr>
                <a:schemeClr val="accent2">
                  <a:lumMod val="50000"/>
                </a:schemeClr>
              </a:buClr>
              <a:buFont typeface="Wingdings" pitchFamily="2" charset="2"/>
              <a:buChar char="Ø"/>
            </a:pPr>
            <a:r>
              <a:rPr lang="kk-KZ" sz="2400" dirty="0" smtClean="0">
                <a:latin typeface="Times New Roman" panose="02020603050405020304" pitchFamily="18" charset="0"/>
                <a:cs typeface="Times New Roman" panose="02020603050405020304" pitchFamily="18" charset="0"/>
              </a:rPr>
              <a:t> Қазақ тіліне тән дыбыстардың бұзылу кемшіліктері және түзету тәсілдері (Өмірбекова Қ.Қ, Тулебиева Г.Н.)</a:t>
            </a:r>
          </a:p>
          <a:p>
            <a:pPr>
              <a:buClr>
                <a:schemeClr val="accent2">
                  <a:lumMod val="50000"/>
                </a:schemeClr>
              </a:buClr>
              <a:buFont typeface="Wingdings" pitchFamily="2" charset="2"/>
              <a:buChar char="Ø"/>
            </a:pPr>
            <a:r>
              <a:rPr lang="kk-KZ" sz="2400" dirty="0" smtClean="0">
                <a:latin typeface="Times New Roman" panose="02020603050405020304" pitchFamily="18" charset="0"/>
                <a:cs typeface="Times New Roman" panose="02020603050405020304" pitchFamily="18" charset="0"/>
              </a:rPr>
              <a:t>Жалпы сөйлеу тілі дамымаған мектепке дейінгі жастағы балалардың сөйлеу тіл ерекшеліктері (Ибатова Г.Б, Тулебиева Г.Н.)</a:t>
            </a:r>
          </a:p>
          <a:p>
            <a:pPr>
              <a:buClr>
                <a:schemeClr val="accent2">
                  <a:lumMod val="50000"/>
                </a:schemeClr>
              </a:buClr>
              <a:buFont typeface="Wingdings" pitchFamily="2" charset="2"/>
              <a:buChar char="Ø"/>
            </a:pPr>
            <a:r>
              <a:rPr lang="kk-KZ" sz="2400" dirty="0" smtClean="0">
                <a:latin typeface="Times New Roman" panose="02020603050405020304" pitchFamily="18" charset="0"/>
                <a:cs typeface="Times New Roman" panose="02020603050405020304" pitchFamily="18" charset="0"/>
              </a:rPr>
              <a:t>Сөйлеу тілі бұзылған балалармен жүргізілетін логопедиялық жұмыста ұлттық ойындарды пайдалану (Оразаева Г.С.)</a:t>
            </a:r>
          </a:p>
          <a:p>
            <a:pPr>
              <a:buClr>
                <a:schemeClr val="accent2">
                  <a:lumMod val="50000"/>
                </a:schemeClr>
              </a:buClr>
              <a:buFont typeface="Wingdings" pitchFamily="2" charset="2"/>
              <a:buChar char="Ø"/>
            </a:pPr>
            <a:r>
              <a:rPr lang="kk-KZ" sz="2400" dirty="0" smtClean="0">
                <a:latin typeface="Times New Roman" panose="02020603050405020304" pitchFamily="18" charset="0"/>
                <a:cs typeface="Times New Roman" panose="02020603050405020304" pitchFamily="18" charset="0"/>
              </a:rPr>
              <a:t>Мектеп жасына дейінгі балалардың мектепке дайындығының алғы шарттары (Мовкебаева З.А.), т.б.</a:t>
            </a:r>
            <a:endParaRPr lang="ru-RU" sz="24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259632" y="404664"/>
            <a:ext cx="7344816" cy="523220"/>
          </a:xfrm>
          <a:prstGeom prst="rect">
            <a:avLst/>
          </a:prstGeom>
        </p:spPr>
        <p:txBody>
          <a:bodyPr wrap="square">
            <a:spAutoFit/>
          </a:bodyPr>
          <a:lstStyle/>
          <a:p>
            <a:r>
              <a:rPr lang="kk-KZ" sz="2800" b="1" dirty="0">
                <a:solidFill>
                  <a:srgbClr val="002060"/>
                </a:solidFill>
                <a:latin typeface="Times New Roman" pitchFamily="18" charset="0"/>
                <a:cs typeface="Times New Roman" pitchFamily="18" charset="0"/>
              </a:rPr>
              <a:t>Отандық ғалымдардың зерттеу бағыттары:</a:t>
            </a:r>
            <a:endParaRPr lang="ru-RU" sz="2800" dirty="0">
              <a:solidFill>
                <a:srgbClr val="002060"/>
              </a:solidFill>
            </a:endParaRPr>
          </a:p>
        </p:txBody>
      </p:sp>
    </p:spTree>
    <p:extLst>
      <p:ext uri="{BB962C8B-B14F-4D97-AF65-F5344CB8AC3E}">
        <p14:creationId xmlns:p14="http://schemas.microsoft.com/office/powerpoint/2010/main" val="1077083359"/>
      </p:ext>
    </p:extLst>
  </p:cSld>
  <p:clrMapOvr>
    <a:masterClrMapping/>
  </p:clrMapOvr>
  <p:transition>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err="1">
                <a:latin typeface="Times New Roman" panose="02020603050405020304" pitchFamily="18" charset="0"/>
                <a:cs typeface="Times New Roman" panose="02020603050405020304" pitchFamily="18" charset="0"/>
              </a:rPr>
              <a:t>Сөйлеудің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дамуы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онтогенезі</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1214415" y="2000240"/>
            <a:ext cx="7319986" cy="3910982"/>
          </a:xfrm>
        </p:spPr>
        <p:txBody>
          <a:bodyPr/>
          <a:lstStyle/>
          <a:p>
            <a:pPr algn="just"/>
            <a:r>
              <a:rPr lang="ru-RU" sz="2400" dirty="0" err="1" smtClean="0">
                <a:latin typeface="Times New Roman" pitchFamily="18" charset="0"/>
                <a:cs typeface="Times New Roman" pitchFamily="18" charset="0"/>
              </a:rPr>
              <a:t>Сөйлеу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бұл белгілі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бір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ережелер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негізінде</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жасалған лингвистикалық құрылыстар арқылы адамдар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арасындағы қарым-қатынастың тарихи</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қалыптасқан түрі.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Сөйлеу процесі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бір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жағынан, ойдың лингвистикалық (сөйлеу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құралдарымен қалыптасуы </a:t>
            </a:r>
            <a:r>
              <a:rPr lang="ru-RU" sz="2400" dirty="0" smtClean="0">
                <a:latin typeface="Times New Roman" pitchFamily="18" charset="0"/>
                <a:cs typeface="Times New Roman" pitchFamily="18" charset="0"/>
              </a:rPr>
              <a:t>мен </a:t>
            </a:r>
            <a:r>
              <a:rPr lang="ru-RU" sz="2400" dirty="0" err="1" smtClean="0">
                <a:latin typeface="Times New Roman" pitchFamily="18" charset="0"/>
                <a:cs typeface="Times New Roman" pitchFamily="18" charset="0"/>
              </a:rPr>
              <a:t>тұжырымдалуын</a:t>
            </a:r>
            <a:r>
              <a:rPr lang="ru-RU" sz="2400" dirty="0" smtClean="0">
                <a:latin typeface="Times New Roman" pitchFamily="18" charset="0"/>
                <a:cs typeface="Times New Roman" pitchFamily="18" charset="0"/>
              </a:rPr>
              <a:t>, ал </a:t>
            </a:r>
            <a:r>
              <a:rPr lang="ru-RU" sz="2400" dirty="0" err="1" smtClean="0">
                <a:latin typeface="Times New Roman" pitchFamily="18" charset="0"/>
                <a:cs typeface="Times New Roman" pitchFamily="18" charset="0"/>
              </a:rPr>
              <a:t>екінші</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жағынан</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тілдік</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құрылымдарды қабылдау </a:t>
            </a:r>
            <a:r>
              <a:rPr lang="ru-RU" sz="2400" dirty="0" smtClean="0">
                <a:latin typeface="Times New Roman" pitchFamily="18" charset="0"/>
                <a:cs typeface="Times New Roman" pitchFamily="18" charset="0"/>
              </a:rPr>
              <a:t>мен </a:t>
            </a:r>
            <a:r>
              <a:rPr lang="ru-RU" sz="2400" dirty="0" err="1" smtClean="0">
                <a:latin typeface="Times New Roman" pitchFamily="18" charset="0"/>
                <a:cs typeface="Times New Roman" pitchFamily="18" charset="0"/>
              </a:rPr>
              <a:t>оларды</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түсінуді қамтиды</a:t>
            </a:r>
            <a:r>
              <a:rPr lang="ru-RU" sz="2400" dirty="0" smtClean="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4020455004"/>
      </p:ext>
    </p:extLst>
  </p:cSld>
  <p:clrMapOvr>
    <a:masterClrMapping/>
  </p:clrMapOvr>
  <p:transition>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57225" y="1571612"/>
            <a:ext cx="7677176" cy="4339610"/>
          </a:xfrm>
        </p:spPr>
        <p:txBody>
          <a:bodyPr/>
          <a:lstStyle/>
          <a:p>
            <a:pPr>
              <a:buNone/>
            </a:pPr>
            <a:r>
              <a:rPr lang="kk-KZ" sz="2400" dirty="0" smtClean="0">
                <a:latin typeface="Times New Roman" pitchFamily="18" charset="0"/>
                <a:cs typeface="Times New Roman" pitchFamily="18" charset="0"/>
              </a:rPr>
              <a:t>Сөйлеуді қалыптастырудың 4 кезеңі бар:</a:t>
            </a:r>
            <a:endParaRPr lang="ru-RU"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1 - дайындық - 1 жылға дейін;</a:t>
            </a:r>
            <a:endParaRPr lang="ru-RU"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2 - тілді бастапқы меңгерудің мектепке дейінгі кезеңі - 3 жасқа дейін;</a:t>
            </a:r>
            <a:endParaRPr lang="ru-RU"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3 - мектепке дейінгі - 7 жасқа дейін, бұл сөйлеу практикасы мен лингвистикалық фактілерді қорыту процесінде баланың тілін дамытумен сипатталады;</a:t>
            </a:r>
            <a:endParaRPr lang="ru-RU"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4 - мектеп, бұл баланың жазбаша сөйлеуді меңгеруімен және мектепте жүйелі түрде тіл үйретуімен байланысты.</a:t>
            </a:r>
            <a:endParaRPr lang="ru-RU" sz="2400" dirty="0" smtClean="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3629731747"/>
      </p:ext>
    </p:extLst>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642911" y="1357298"/>
            <a:ext cx="7891490" cy="5000660"/>
          </a:xfrm>
        </p:spPr>
        <p:txBody>
          <a:bodyPr>
            <a:normAutofit fontScale="92500" lnSpcReduction="20000"/>
          </a:bodyPr>
          <a:lstStyle/>
          <a:p>
            <a:pPr algn="just"/>
            <a:r>
              <a:rPr lang="kk-KZ" b="1" dirty="0" smtClean="0">
                <a:latin typeface="Times New Roman" pitchFamily="18" charset="0"/>
                <a:cs typeface="Times New Roman" pitchFamily="18" charset="0"/>
              </a:rPr>
              <a:t>Бірінші кезең </a:t>
            </a:r>
            <a:r>
              <a:rPr lang="kk-KZ" dirty="0" smtClean="0">
                <a:latin typeface="Times New Roman" pitchFamily="18" charset="0"/>
                <a:cs typeface="Times New Roman" pitchFamily="18" charset="0"/>
              </a:rPr>
              <a:t>- дайындық (бала туылғаннан бастап бір жасқа дейін). Бала туылған сәттен бастап дауыстық реакцияларды дамытады: айқайлау және жылау. Рас, олар әлі күнге дейін адам сөйлейтін дыбыстардан өте алыс. Алайда айқайлау да, жылау да сөйлеу аппараттарының үш бөлімінің: тыныс алу, вокалдық, артикуляциялық нәзік және әр түрлі қимылдарының дамуына ықпал етеді. </a:t>
            </a:r>
            <a:endParaRPr lang="ru-RU" dirty="0" smtClean="0">
              <a:latin typeface="Times New Roman" pitchFamily="18" charset="0"/>
              <a:cs typeface="Times New Roman" pitchFamily="18" charset="0"/>
            </a:endParaRPr>
          </a:p>
          <a:p>
            <a:pPr algn="just"/>
            <a:r>
              <a:rPr lang="kk-KZ" dirty="0" smtClean="0">
                <a:latin typeface="Times New Roman" pitchFamily="18" charset="0"/>
                <a:cs typeface="Times New Roman" pitchFamily="18" charset="0"/>
              </a:rPr>
              <a:t>Шамамен 2 ай бойы гүрілдеу пайда болады, ал 3-ші айдың басында ұрысу (агу-уху, ча-ча, ба-ба т.б.). Бабблинг - бұл анық емес буындалған дыбыстардың тіркесімі. 5 айдан бастап бала дыбыстарды естиді (ажырата алады), айналасындағы еріндердің артикуляциялық қимылдарын көреді және еліктеуге тырысады. Жылдың екінші жартысында нәресте белгілі бір дыбыстық үйлесімділікті қабылдайды және оларды заттармен немесе әрекеттермен байланыстырады (кене-ток, беру-беру, боо). Бірақ осы уақытта ол әсер етудің барлық кешеніне: жағдайға, интонацияға және сөздерге әсер етеді. Мұның бәрі уақытша байланыстарды қалыптастыруға көмектеседі (сөздерді есте сақтау және оларға реакция). 7-9 ай жасында бала ересек адамнан кейін дыбыстардың әр түрлі комбинацияларын көбірек қайталай бастайды. 10-11 ай аралығында. сөздердің өздеріне реакциялар пайда болады (жағдайға және сөйлеушінің интонациясына қарамастан).</a:t>
            </a:r>
            <a:endParaRPr lang="ru-RU" dirty="0" smtClean="0">
              <a:latin typeface="Times New Roman" pitchFamily="18" charset="0"/>
              <a:cs typeface="Times New Roman" pitchFamily="18" charset="0"/>
            </a:endParaRPr>
          </a:p>
          <a:p>
            <a:pPr algn="just"/>
            <a:r>
              <a:rPr lang="kk-KZ" dirty="0" smtClean="0">
                <a:latin typeface="Times New Roman" pitchFamily="18" charset="0"/>
                <a:cs typeface="Times New Roman" pitchFamily="18" charset="0"/>
              </a:rPr>
              <a:t>Осы кезде баланың сөйлеу тілі қалыптасатын жағдайлар (басқалардың дұрыс сөйлеуі, ересектерге еліктеу т.б.) ерекше маңызды болады. </a:t>
            </a:r>
            <a:r>
              <a:rPr lang="ru-RU" dirty="0" err="1" smtClean="0">
                <a:latin typeface="Times New Roman" pitchFamily="18" charset="0"/>
                <a:cs typeface="Times New Roman" pitchFamily="18" charset="0"/>
              </a:rPr>
              <a:t>Өмірдің бірінші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жылының соңында алғашқы сөздер 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3517130973"/>
      </p:ext>
    </p:extLst>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1136</TotalTime>
  <Words>2673</Words>
  <Application>Microsoft Office PowerPoint</Application>
  <PresentationFormat>Экран (4:3)</PresentationFormat>
  <Paragraphs>233</Paragraphs>
  <Slides>48</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48</vt:i4>
      </vt:variant>
    </vt:vector>
  </HeadingPairs>
  <TitlesOfParts>
    <vt:vector size="55" baseType="lpstr">
      <vt:lpstr>Arial</vt:lpstr>
      <vt:lpstr>Calibri</vt:lpstr>
      <vt:lpstr>Century Gothic</vt:lpstr>
      <vt:lpstr>Times New Roman</vt:lpstr>
      <vt:lpstr>Wingdings</vt:lpstr>
      <vt:lpstr>Wingdings 3</vt:lpstr>
      <vt:lpstr>Легкий дым</vt:lpstr>
      <vt:lpstr>Презентация PowerPoint</vt:lpstr>
      <vt:lpstr>Презентация PowerPoint</vt:lpstr>
      <vt:lpstr>Презентация PowerPoint</vt:lpstr>
      <vt:lpstr>Логопедияның басқа ғылымдармен байланысы</vt:lpstr>
      <vt:lpstr>Презентация PowerPoint</vt:lpstr>
      <vt:lpstr>Презентация PowerPoint</vt:lpstr>
      <vt:lpstr>Сөйлеудің дамуы (онтогенезі)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Сөйлеу бұзылыстарының психологиялық-педагогикалық классификациясы </vt:lpstr>
      <vt:lpstr>Бұл классификациядағы сөйлеу бұзылыстары екі топқа бөлінеді </vt:lpstr>
      <vt:lpstr>ФФСД (фонетикалық-фонематикалық сөйлеудің дамымауы).</vt:lpstr>
      <vt:lpstr>Балалардың фонетикалық-фонематикалық дамымауында бірнеше жағдайлар анықталады: </vt:lpstr>
      <vt:lpstr>Фонетикалық – фонематикалық жетіспеушілігі бар балалармен түзету жұмысын үш бөлімге бөлуге болады</vt:lpstr>
      <vt:lpstr>Сөйлеудің жалпы дамымауы (СЖД.)</vt:lpstr>
      <vt:lpstr>Презентация PowerPoint</vt:lpstr>
      <vt:lpstr>Сөйлеуді жалпы дамымайдағы түзету-педагогикалық жұмыстыі әдістемесі</vt:lpstr>
      <vt:lpstr>Дизартрия</vt:lpstr>
      <vt:lpstr>Дизартрияның негізгі белгілері</vt:lpstr>
      <vt:lpstr>Дизартрияның  себептері</vt:lpstr>
      <vt:lpstr>Дизартрияны түзету әдістемесі,жұмысының бағыттары </vt:lpstr>
      <vt:lpstr>Презентация PowerPoint</vt:lpstr>
      <vt:lpstr>Презентация PowerPoint</vt:lpstr>
      <vt:lpstr>Презентация PowerPoint</vt:lpstr>
      <vt:lpstr>Ұсақ моториканы дамытуға арналған жаттығулар</vt:lpstr>
      <vt:lpstr> Гидрогимнастика </vt:lpstr>
      <vt:lpstr>Презентация PowerPoint</vt:lpstr>
      <vt:lpstr>Презентация PowerPoint</vt:lpstr>
      <vt:lpstr>Презентация PowerPoint</vt:lpstr>
      <vt:lpstr>Презентация PowerPoint</vt:lpstr>
      <vt:lpstr>Артикуляциялық аппараттың моторикасын қалыптастыру</vt:lpstr>
      <vt:lpstr>Презентация PowerPoint</vt:lpstr>
      <vt:lpstr>Мимикасын дамыту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Абай атындағы Қазақ Ұлттық Педагогикалық Университеті  Арнайы педагогика кафедрасы</dc:title>
  <dc:creator>User</dc:creator>
  <cp:lastModifiedBy>Учетная запись Майкрософт</cp:lastModifiedBy>
  <cp:revision>70</cp:revision>
  <dcterms:created xsi:type="dcterms:W3CDTF">2015-09-22T16:18:14Z</dcterms:created>
  <dcterms:modified xsi:type="dcterms:W3CDTF">2024-06-24T06:59:41Z</dcterms:modified>
</cp:coreProperties>
</file>